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charts/chart13.xml" ContentType="application/vnd.openxmlformats-officedocument.drawingml.chart+xml"/>
  <Override PartName="/ppt/notesSlides/notesSlide16.xml" ContentType="application/vnd.openxmlformats-officedocument.presentationml.notesSlide+xml"/>
  <Override PartName="/ppt/charts/chart24.xml" ContentType="application/vnd.openxmlformats-officedocument.drawingml.chart+xml"/>
  <Override PartName="/ppt/tableStyles.xml" ContentType="application/vnd.openxmlformats-officedocument.presentationml.tableStyles+xml"/>
  <Override PartName="/ppt/tags/tag16.xml" ContentType="application/vnd.openxmlformats-officedocument.presentationml.tags+xml"/>
  <Default Extension="xlsx" ContentType="application/vnd.openxmlformats-officedocument.spreadsheetml.sheet"/>
  <Override PartName="/ppt/charts/chart3.xml" ContentType="application/vnd.openxmlformats-officedocument.drawingml.chart+xml"/>
  <Override PartName="/ppt/notesSlides/notesSlide7.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rawings/drawing3.xml" ContentType="application/vnd.openxmlformats-officedocument.drawingml.chartshapes+xml"/>
  <Override PartName="/customXml/itemProps2.xml" ContentType="application/vnd.openxmlformats-officedocument.customXmlProperties+xml"/>
  <Override PartName="/ppt/slides/slide26.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charts/chart18.xml" ContentType="application/vnd.openxmlformats-officedocument.drawingml.char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charts/chart25.xml" ContentType="application/vnd.openxmlformats-officedocument.drawingml.chart+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tags/tag1.xml" ContentType="application/vnd.openxmlformats-officedocument.presentationml.tags+xml"/>
  <Override PartName="/ppt/charts/chart14.xml" ContentType="application/vnd.openxmlformats-officedocument.drawingml.char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charts/chart8.xml" ContentType="application/vnd.openxmlformats-officedocument.drawingml.chart+xml"/>
  <Override PartName="/ppt/tags/tag17.xml" ContentType="application/vnd.openxmlformats-officedocument.presentationml.tags+xml"/>
  <Override PartName="/ppt/notesSlides/notesSlide13.xml" ContentType="application/vnd.openxmlformats-officedocument.presentationml.notesSlide+xml"/>
  <Override PartName="/ppt/charts/chart21.xml" ContentType="application/vnd.openxmlformats-officedocument.drawingml.char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charts/chart10.xml" ContentType="application/vnd.openxmlformats-officedocument.drawingml.chart+xml"/>
  <Override PartName="/ppt/notesSlides/notesSlide20.xml" ContentType="application/vnd.openxmlformats-officedocument.presentationml.notesSlide+xml"/>
  <Override PartName="/ppt/charts/chart4.xml" ContentType="application/vnd.openxmlformats-officedocument.drawingml.chart+xml"/>
  <Override PartName="/ppt/tags/tag13.xml" ContentType="application/vnd.openxmlformats-officedocument.presentationml.tags+xml"/>
  <Override PartName="/ppt/drawings/drawing8.xml" ContentType="application/vnd.openxmlformats-officedocument.drawingml.chartshapes+xml"/>
  <Override PartName="/ppt/notesSlides/notesSlide4.xml" ContentType="application/vnd.openxmlformats-officedocument.presentationml.notesSlide+xml"/>
  <Override PartName="/ppt/tags/tag20.xml" ContentType="application/vnd.openxmlformats-officedocument.presentationml.tags+xml"/>
  <Override PartName="/ppt/drawings/drawing10.xml" ContentType="application/vnd.openxmlformats-officedocument.drawingml.chartshape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drawings/drawing4.xml" ContentType="application/vnd.openxmlformats-officedocument.drawingml.chartshap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charts/chart19.xml" ContentType="application/vnd.openxmlformats-officedocument.drawingml.char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charts/chart26.xml" ContentType="application/vnd.openxmlformats-officedocument.drawingml.char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charts/chart15.xml" ContentType="application/vnd.openxmlformats-officedocument.drawingml.chart+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charts/chart9.xml" ContentType="application/vnd.openxmlformats-officedocument.drawingml.chart+xml"/>
  <Override PartName="/ppt/charts/chart11.xml" ContentType="application/vnd.openxmlformats-officedocument.drawingml.chart+xml"/>
  <Override PartName="/ppt/notesSlides/notesSlide14.xml" ContentType="application/vnd.openxmlformats-officedocument.presentationml.notesSlide+xml"/>
  <Override PartName="/ppt/charts/chart22.xml" ContentType="application/vnd.openxmlformats-officedocument.drawingml.chart+xml"/>
  <Override PartName="/ppt/tags/tag14.xml" ContentType="application/vnd.openxmlformats-officedocument.presentationml.tags+xml"/>
  <Override PartName="/ppt/notesSlides/notesSlide9.xml" ContentType="application/vnd.openxmlformats-officedocument.presentationml.notesSlide+xml"/>
  <Override PartName="/ppt/drawings/drawing9.xml" ContentType="application/vnd.openxmlformats-officedocument.drawingml.chartshapes+xml"/>
  <Override PartName="/ppt/notesSlides/notesSlide21.xml" ContentType="application/vnd.openxmlformats-officedocument.presentationml.notesSlide+xml"/>
  <Override PartName="/ppt/charts/chart5.xml" ContentType="application/vnd.openxmlformats-officedocument.drawingml.chart+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tags/tag10.xml" ContentType="application/vnd.openxmlformats-officedocument.presentationml.tags+xml"/>
  <Override PartName="/ppt/drawings/drawing5.xml" ContentType="application/vnd.openxmlformats-officedocument.drawingml.chartshapes+xml"/>
  <Override PartName="/ppt/tags/tag21.xml" ContentType="application/vnd.openxmlformats-officedocument.presentationml.tags+xml"/>
  <Override PartName="/ppt/slides/slide28.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drawings/drawing1.xml" ContentType="application/vnd.openxmlformats-officedocument.drawingml.chartshapes+xml"/>
  <Override PartName="/ppt/notesSlides/notesSlide19.xml" ContentType="application/vnd.openxmlformats-officedocument.presentationml.notesSlide+xml"/>
  <Override PartName="/ppt/slides/slide24.xml" ContentType="application/vnd.openxmlformats-officedocument.presentationml.slide+xml"/>
  <Override PartName="/ppt/slideLayouts/slideLayout16.xml" ContentType="application/vnd.openxmlformats-officedocument.presentationml.slideLayout+xml"/>
  <Default Extension="jpeg" ContentType="image/jpeg"/>
  <Override PartName="/ppt/tags/tag3.xml" ContentType="application/vnd.openxmlformats-officedocument.presentationml.tags+xml"/>
  <Override PartName="/ppt/charts/chart16.xml" ContentType="application/vnd.openxmlformats-officedocument.drawingml.chart+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charts/chart23.xml" ContentType="application/vnd.openxmlformats-officedocument.drawingml.chart+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charts/chart12.xml" ContentType="application/vnd.openxmlformats-officedocument.drawingml.chart+xml"/>
  <Override PartName="/ppt/notesSlides/notesSlide22.xml" ContentType="application/vnd.openxmlformats-officedocument.presentationml.notesSlide+xml"/>
  <Override PartName="/ppt/charts/chart6.xml" ContentType="application/vnd.openxmlformats-officedocument.drawingml.chart+xml"/>
  <Override PartName="/ppt/tags/tag15.xml" ContentType="application/vnd.openxmlformats-officedocument.presentationml.tags+xml"/>
  <Override PartName="/ppt/notesSlides/notesSlide11.xml" ContentType="application/vnd.openxmlformats-officedocument.presentationml.notesSlide+xml"/>
  <Override PartName="/ppt/notesSlides/notesSlide6.xml" ContentType="application/vnd.openxmlformats-officedocument.presentationml.notesSlide+xml"/>
  <Override PartName="/ppt/tags/tag22.xml" ContentType="application/vnd.openxmlformats-officedocument.presentationml.tags+xml"/>
  <Override PartName="/ppt/slides/slide8.xml" ContentType="application/vnd.openxmlformats-officedocument.presentationml.slide+xml"/>
  <Override PartName="/ppt/charts/chart2.xml" ContentType="application/vnd.openxmlformats-officedocument.drawingml.chart+xml"/>
  <Override PartName="/ppt/tags/tag11.xml" ContentType="application/vnd.openxmlformats-officedocument.presentationml.tags+xml"/>
  <Override PartName="/ppt/drawings/drawing6.xml" ContentType="application/vnd.openxmlformats-officedocument.drawingml.chartshapes+xml"/>
  <Override PartName="/ppt/slides/slide2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drawings/drawing2.xml" ContentType="application/vnd.openxmlformats-officedocument.drawingml.chartshapes+xml"/>
  <Override PartName="/customXml/itemProps1.xml" ContentType="application/vnd.openxmlformats-officedocument.customXmlProperties+xml"/>
  <Override PartName="/ppt/theme/theme1.xml" ContentType="application/vnd.openxmlformats-officedocument.theme+xml"/>
  <Override PartName="/ppt/charts/chart17.xml" ContentType="application/vnd.openxmlformats-officedocument.drawingml.chart+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charts/chart7.xml" ContentType="application/vnd.openxmlformats-officedocument.drawingml.chart+xml"/>
  <Override PartName="/ppt/notesSlides/notesSlide12.xml" ContentType="application/vnd.openxmlformats-officedocument.presentationml.notesSlide+xml"/>
  <Override PartName="/ppt/charts/chart20.xml" ContentType="application/vnd.openxmlformats-officedocument.drawingml.chart+xml"/>
  <Override PartName="/ppt/tags/tag12.xml" ContentType="application/vnd.openxmlformats-officedocument.presentationml.tags+xml"/>
  <Override PartName="/ppt/drawings/drawing7.xml" ContentType="application/vnd.openxmlformats-officedocument.drawingml.chartshape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72" r:id="rId2"/>
    <p:sldId id="267" r:id="rId3"/>
    <p:sldId id="268" r:id="rId4"/>
    <p:sldId id="269" r:id="rId5"/>
    <p:sldId id="270" r:id="rId6"/>
    <p:sldId id="265" r:id="rId7"/>
    <p:sldId id="262" r:id="rId8"/>
    <p:sldId id="258" r:id="rId9"/>
    <p:sldId id="261" r:id="rId10"/>
    <p:sldId id="264" r:id="rId11"/>
    <p:sldId id="260" r:id="rId12"/>
    <p:sldId id="271" r:id="rId13"/>
    <p:sldId id="288"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8" d="100"/>
          <a:sy n="98" d="100"/>
        </p:scale>
        <p:origin x="-27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10.xml.rels><?xml version="1.0" encoding="UTF-8" standalone="yes"?>
<Relationships xmlns="http://schemas.openxmlformats.org/package/2006/relationships"><Relationship Id="rId2" Type="http://schemas.openxmlformats.org/officeDocument/2006/relationships/chartUserShapes" Target="../drawings/drawing9.xml"/><Relationship Id="rId1" Type="http://schemas.openxmlformats.org/officeDocument/2006/relationships/package" Target="../embeddings/Microsoft_Office_Excel_Worksheet10.xlsx"/></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10.xml"/><Relationship Id="rId1" Type="http://schemas.openxmlformats.org/officeDocument/2006/relationships/package" Target="../embeddings/Microsoft_Office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Office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Office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Office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Office_Excel_Work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Office_Excel_Work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Office_Excel_Work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Office_Excel_Work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Office_Excel_Worksheet19.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Office_Excel_Work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Office_Excel_Work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Office_Excel_Work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Office_Excel_Work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Office_Excel_Work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Office_Excel_Work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Office_Excel_Work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Office_Excel_Worksheet26.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Office_Excel_Worksheet5.xlsx"/></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package" Target="../embeddings/Microsoft_Office_Excel_Worksheet6.xlsx"/></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package" Target="../embeddings/Microsoft_Office_Excel_Worksheet7.xlsx"/></Relationships>
</file>

<file path=ppt/charts/_rels/chart8.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package" Target="../embeddings/Microsoft_Office_Excel_Worksheet8.xlsx"/></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8.xml"/><Relationship Id="rId1" Type="http://schemas.openxmlformats.org/officeDocument/2006/relationships/package" Target="../embeddings/Microsoft_Office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173731681776425"/>
          <c:y val="1.3729749416616244E-2"/>
          <c:w val="0.64456287930944711"/>
          <c:h val="0.91839194222530762"/>
        </c:manualLayout>
      </c:layout>
      <c:barChart>
        <c:barDir val="bar"/>
        <c:grouping val="clustered"/>
        <c:ser>
          <c:idx val="0"/>
          <c:order val="0"/>
          <c:tx>
            <c:strRef>
              <c:f>Chart!$B$6</c:f>
              <c:strCache>
                <c:ptCount val="1"/>
                <c:pt idx="0">
                  <c:v>Total</c:v>
                </c:pt>
              </c:strCache>
            </c:strRef>
          </c:tx>
          <c:spPr>
            <a:solidFill>
              <a:schemeClr val="bg2"/>
            </a:solidFill>
          </c:spPr>
          <c:cat>
            <c:strRef>
              <c:f>Chart!$A$7:$A$16</c:f>
              <c:strCache>
                <c:ptCount val="10"/>
                <c:pt idx="0">
                  <c:v>My personal finances</c:v>
                </c:pt>
                <c:pt idx="1">
                  <c:v>My mood / emotions</c:v>
                </c:pt>
                <c:pt idx="2">
                  <c:v>My weight</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Chart!$B$7:$B$16</c:f>
              <c:numCache>
                <c:formatCode>0.0%</c:formatCode>
                <c:ptCount val="10"/>
                <c:pt idx="0">
                  <c:v>0.69899999999999995</c:v>
                </c:pt>
                <c:pt idx="1">
                  <c:v>0.56200000000000061</c:v>
                </c:pt>
                <c:pt idx="2">
                  <c:v>0.54200000000000004</c:v>
                </c:pt>
                <c:pt idx="3">
                  <c:v>0.49400000000000038</c:v>
                </c:pt>
                <c:pt idx="4">
                  <c:v>0.47800000000000031</c:v>
                </c:pt>
                <c:pt idx="5">
                  <c:v>0.47500000000000031</c:v>
                </c:pt>
                <c:pt idx="6">
                  <c:v>0.46100000000000002</c:v>
                </c:pt>
                <c:pt idx="7">
                  <c:v>0.32800000000000068</c:v>
                </c:pt>
                <c:pt idx="8">
                  <c:v>0.17800000000000021</c:v>
                </c:pt>
                <c:pt idx="9">
                  <c:v>0.1510000000000003</c:v>
                </c:pt>
              </c:numCache>
            </c:numRef>
          </c:val>
        </c:ser>
        <c:gapWidth val="50"/>
        <c:axId val="118415744"/>
        <c:axId val="122153600"/>
      </c:barChart>
      <c:catAx>
        <c:axId val="118415744"/>
        <c:scaling>
          <c:orientation val="maxMin"/>
        </c:scaling>
        <c:axPos val="l"/>
        <c:majorTickMark val="none"/>
        <c:tickLblPos val="nextTo"/>
        <c:txPr>
          <a:bodyPr rot="0" vert="horz"/>
          <a:lstStyle/>
          <a:p>
            <a:pPr>
              <a:defRPr/>
            </a:pPr>
            <a:endParaRPr lang="en-US"/>
          </a:p>
        </c:txPr>
        <c:crossAx val="122153600"/>
        <c:crosses val="autoZero"/>
        <c:auto val="1"/>
        <c:lblAlgn val="ctr"/>
        <c:lblOffset val="100"/>
        <c:tickLblSkip val="1"/>
      </c:catAx>
      <c:valAx>
        <c:axId val="122153600"/>
        <c:scaling>
          <c:orientation val="minMax"/>
          <c:max val="1"/>
        </c:scaling>
        <c:axPos val="t"/>
        <c:numFmt formatCode="0%" sourceLinked="0"/>
        <c:tickLblPos val="nextTo"/>
        <c:crossAx val="118415744"/>
        <c:crosses val="autoZero"/>
        <c:crossBetween val="between"/>
        <c:majorUnit val="0.2"/>
        <c:minorUnit val="0.1"/>
      </c:valAx>
    </c:plotArea>
    <c:plotVisOnly val="1"/>
  </c:chart>
  <c:txPr>
    <a:bodyPr/>
    <a:lstStyle/>
    <a:p>
      <a:pPr>
        <a:defRPr sz="1200">
          <a:solidFill>
            <a:schemeClr val="tx1">
              <a:lumMod val="65000"/>
              <a:lumOff val="35000"/>
            </a:schemeClr>
          </a:solidFill>
        </a:defRPr>
      </a:pPr>
      <a:endParaRPr lang="en-US"/>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Chart!$B$6:$B$21</c:f>
              <c:numCache>
                <c:formatCode>0.00%</c:formatCode>
                <c:ptCount val="16"/>
                <c:pt idx="0">
                  <c:v>1.9400000000000053E-2</c:v>
                </c:pt>
                <c:pt idx="1">
                  <c:v>2.1100000000000001E-2</c:v>
                </c:pt>
                <c:pt idx="2">
                  <c:v>7.6000000000000104E-3</c:v>
                </c:pt>
                <c:pt idx="3">
                  <c:v>2.5100000000000001E-2</c:v>
                </c:pt>
                <c:pt idx="4">
                  <c:v>1.72E-2</c:v>
                </c:pt>
                <c:pt idx="5">
                  <c:v>9.6000000000000026E-3</c:v>
                </c:pt>
                <c:pt idx="6">
                  <c:v>6.8000000000000126E-3</c:v>
                </c:pt>
                <c:pt idx="7">
                  <c:v>1.5900000000000001E-2</c:v>
                </c:pt>
                <c:pt idx="8">
                  <c:v>9.1000000000000004E-3</c:v>
                </c:pt>
                <c:pt idx="9">
                  <c:v>1.3200000000000029E-2</c:v>
                </c:pt>
                <c:pt idx="10">
                  <c:v>6.8000000000000126E-3</c:v>
                </c:pt>
                <c:pt idx="11">
                  <c:v>2.1200000000000042E-2</c:v>
                </c:pt>
                <c:pt idx="12">
                  <c:v>9.1000000000000004E-3</c:v>
                </c:pt>
                <c:pt idx="14">
                  <c:v>1.3200000000000029E-2</c:v>
                </c:pt>
                <c:pt idx="15">
                  <c:v>6.6000000000000034E-3</c:v>
                </c:pt>
              </c:numCache>
            </c:numRef>
          </c:val>
        </c:ser>
        <c:ser>
          <c:idx val="2"/>
          <c:order val="1"/>
          <c:tx>
            <c:strRef>
              <c:f>Chart!$C$5</c:f>
              <c:strCache>
                <c:ptCount val="1"/>
                <c:pt idx="0">
                  <c:v>Second</c:v>
                </c:pt>
              </c:strCache>
            </c:strRef>
          </c:tx>
          <c:spPr>
            <a:solidFill>
              <a:schemeClr val="tx2"/>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Chart!$C$6:$C$21</c:f>
              <c:numCache>
                <c:formatCode>0.00%</c:formatCode>
                <c:ptCount val="16"/>
                <c:pt idx="0">
                  <c:v>3.3799999999999997E-2</c:v>
                </c:pt>
                <c:pt idx="1">
                  <c:v>2.7100000000000006E-2</c:v>
                </c:pt>
                <c:pt idx="2">
                  <c:v>1.1100000000000028E-2</c:v>
                </c:pt>
                <c:pt idx="3">
                  <c:v>1.8499999999999999E-2</c:v>
                </c:pt>
                <c:pt idx="4">
                  <c:v>1.7299999999999996E-2</c:v>
                </c:pt>
                <c:pt idx="5">
                  <c:v>1.6299999999999999E-2</c:v>
                </c:pt>
                <c:pt idx="6">
                  <c:v>1.2100000000000001E-2</c:v>
                </c:pt>
                <c:pt idx="7">
                  <c:v>2.2500000000000006E-2</c:v>
                </c:pt>
                <c:pt idx="8">
                  <c:v>2.2400000000000052E-2</c:v>
                </c:pt>
                <c:pt idx="9">
                  <c:v>1.8300000000000021E-2</c:v>
                </c:pt>
                <c:pt idx="10">
                  <c:v>9.3000000000000287E-3</c:v>
                </c:pt>
                <c:pt idx="11">
                  <c:v>1.9800000000000054E-2</c:v>
                </c:pt>
                <c:pt idx="12">
                  <c:v>5.9000000000000146E-3</c:v>
                </c:pt>
                <c:pt idx="14">
                  <c:v>1.8800000000000042E-2</c:v>
                </c:pt>
                <c:pt idx="15">
                  <c:v>9.1000000000000004E-3</c:v>
                </c:pt>
              </c:numCache>
            </c:numRef>
          </c:val>
        </c:ser>
        <c:ser>
          <c:idx val="3"/>
          <c:order val="2"/>
          <c:tx>
            <c:strRef>
              <c:f>Chart!$D$5</c:f>
              <c:strCache>
                <c:ptCount val="1"/>
                <c:pt idx="0">
                  <c:v>Third</c:v>
                </c:pt>
              </c:strCache>
            </c:strRef>
          </c:tx>
          <c:spPr>
            <a:solidFill>
              <a:schemeClr val="bg2"/>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Chart!$D$6:$D$21</c:f>
              <c:numCache>
                <c:formatCode>0.00%</c:formatCode>
                <c:ptCount val="16"/>
                <c:pt idx="0">
                  <c:v>4.1700000000000001E-2</c:v>
                </c:pt>
                <c:pt idx="1">
                  <c:v>4.2600000000000013E-2</c:v>
                </c:pt>
                <c:pt idx="2">
                  <c:v>2.7300000000000001E-2</c:v>
                </c:pt>
                <c:pt idx="3">
                  <c:v>4.2600000000000013E-2</c:v>
                </c:pt>
                <c:pt idx="4">
                  <c:v>1.8400000000000041E-2</c:v>
                </c:pt>
                <c:pt idx="5">
                  <c:v>2.4500000000000001E-2</c:v>
                </c:pt>
                <c:pt idx="6">
                  <c:v>1.7600000000000001E-2</c:v>
                </c:pt>
                <c:pt idx="7">
                  <c:v>2.4199999999999989E-2</c:v>
                </c:pt>
                <c:pt idx="8">
                  <c:v>2.2600000000000012E-2</c:v>
                </c:pt>
                <c:pt idx="9">
                  <c:v>2.280000000000006E-2</c:v>
                </c:pt>
                <c:pt idx="10">
                  <c:v>1.5900000000000001E-2</c:v>
                </c:pt>
                <c:pt idx="11">
                  <c:v>3.3399999999999999E-2</c:v>
                </c:pt>
                <c:pt idx="12">
                  <c:v>1.5599999999999998E-2</c:v>
                </c:pt>
                <c:pt idx="14">
                  <c:v>2.6599999999999999E-2</c:v>
                </c:pt>
                <c:pt idx="15">
                  <c:v>1.4700000000000001E-2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Chart!$E$6:$E$21</c:f>
              <c:numCache>
                <c:formatCode>0.00%</c:formatCode>
                <c:ptCount val="16"/>
                <c:pt idx="0">
                  <c:v>0.13550000000000001</c:v>
                </c:pt>
                <c:pt idx="1">
                  <c:v>0.12989999999999999</c:v>
                </c:pt>
                <c:pt idx="2">
                  <c:v>0.16850000000000001</c:v>
                </c:pt>
                <c:pt idx="3">
                  <c:v>0.1183</c:v>
                </c:pt>
                <c:pt idx="4">
                  <c:v>0.15030000000000004</c:v>
                </c:pt>
                <c:pt idx="5">
                  <c:v>0.14090000000000033</c:v>
                </c:pt>
                <c:pt idx="6">
                  <c:v>0.13990000000000033</c:v>
                </c:pt>
                <c:pt idx="7">
                  <c:v>0.10870000000000019</c:v>
                </c:pt>
                <c:pt idx="8">
                  <c:v>0.10580000000000002</c:v>
                </c:pt>
                <c:pt idx="9">
                  <c:v>8.2000000000000003E-2</c:v>
                </c:pt>
                <c:pt idx="10">
                  <c:v>0.10390000000000002</c:v>
                </c:pt>
                <c:pt idx="11">
                  <c:v>6.0400000000000023E-2</c:v>
                </c:pt>
                <c:pt idx="12">
                  <c:v>9.3400000000000025E-2</c:v>
                </c:pt>
                <c:pt idx="14">
                  <c:v>0.20469999999999999</c:v>
                </c:pt>
                <c:pt idx="15">
                  <c:v>6.6299999999999998E-2</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Chart!$F$6:$F$21</c:f>
              <c:numCache>
                <c:formatCode>0.00%</c:formatCode>
                <c:ptCount val="16"/>
                <c:pt idx="0">
                  <c:v>0.76959999999999995</c:v>
                </c:pt>
                <c:pt idx="1">
                  <c:v>0.77930000000000132</c:v>
                </c:pt>
                <c:pt idx="2">
                  <c:v>0.78549999999999998</c:v>
                </c:pt>
                <c:pt idx="3">
                  <c:v>0.7954</c:v>
                </c:pt>
                <c:pt idx="4">
                  <c:v>0.79679999999999995</c:v>
                </c:pt>
                <c:pt idx="5">
                  <c:v>0.80859999999999999</c:v>
                </c:pt>
                <c:pt idx="6">
                  <c:v>0.82370000000000065</c:v>
                </c:pt>
                <c:pt idx="7">
                  <c:v>0.82870000000000132</c:v>
                </c:pt>
                <c:pt idx="8">
                  <c:v>0.84010000000000062</c:v>
                </c:pt>
                <c:pt idx="9">
                  <c:v>0.8637000000000018</c:v>
                </c:pt>
                <c:pt idx="10">
                  <c:v>0.86410000000000065</c:v>
                </c:pt>
                <c:pt idx="11">
                  <c:v>0.86520000000000064</c:v>
                </c:pt>
                <c:pt idx="12">
                  <c:v>0.87600000000000144</c:v>
                </c:pt>
                <c:pt idx="14">
                  <c:v>0.73670000000000146</c:v>
                </c:pt>
                <c:pt idx="15">
                  <c:v>0.90329999999999999</c:v>
                </c:pt>
              </c:numCache>
            </c:numRef>
          </c:val>
        </c:ser>
        <c:gapWidth val="50"/>
        <c:overlap val="100"/>
        <c:axId val="125517824"/>
        <c:axId val="125519360"/>
      </c:barChart>
      <c:catAx>
        <c:axId val="125517824"/>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5519360"/>
        <c:crosses val="autoZero"/>
        <c:auto val="1"/>
        <c:lblAlgn val="ctr"/>
        <c:lblOffset val="100"/>
        <c:tickLblSkip val="1"/>
        <c:tickMarkSkip val="1"/>
      </c:catAx>
      <c:valAx>
        <c:axId val="125519360"/>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5517824"/>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Chart!$B$6:$B$21</c:f>
              <c:numCache>
                <c:formatCode>0.00%</c:formatCode>
                <c:ptCount val="16"/>
                <c:pt idx="0">
                  <c:v>1.5800000000000043E-2</c:v>
                </c:pt>
                <c:pt idx="1">
                  <c:v>1.8900000000000042E-2</c:v>
                </c:pt>
                <c:pt idx="2">
                  <c:v>1.170000000000004E-2</c:v>
                </c:pt>
                <c:pt idx="3">
                  <c:v>4.6000000000000034E-3</c:v>
                </c:pt>
                <c:pt idx="4">
                  <c:v>7.1000000000000004E-3</c:v>
                </c:pt>
                <c:pt idx="5">
                  <c:v>3.8000000000000052E-3</c:v>
                </c:pt>
                <c:pt idx="6">
                  <c:v>8.4000000000000047E-3</c:v>
                </c:pt>
                <c:pt idx="7">
                  <c:v>8.0000000000000227E-3</c:v>
                </c:pt>
                <c:pt idx="8">
                  <c:v>3.8000000000000052E-3</c:v>
                </c:pt>
                <c:pt idx="9">
                  <c:v>1.0100000000000001E-2</c:v>
                </c:pt>
                <c:pt idx="10">
                  <c:v>5.5000000000000014E-3</c:v>
                </c:pt>
                <c:pt idx="11">
                  <c:v>2.8999999999999998E-3</c:v>
                </c:pt>
                <c:pt idx="12">
                  <c:v>1.2500000000000001E-2</c:v>
                </c:pt>
                <c:pt idx="14">
                  <c:v>3.7000000000000106E-3</c:v>
                </c:pt>
                <c:pt idx="15">
                  <c:v>1.5100000000000021E-2</c:v>
                </c:pt>
              </c:numCache>
            </c:numRef>
          </c:val>
        </c:ser>
        <c:ser>
          <c:idx val="2"/>
          <c:order val="1"/>
          <c:tx>
            <c:strRef>
              <c:f>Chart!$C$5</c:f>
              <c:strCache>
                <c:ptCount val="1"/>
                <c:pt idx="0">
                  <c:v>Second</c:v>
                </c:pt>
              </c:strCache>
            </c:strRef>
          </c:tx>
          <c:spPr>
            <a:solidFill>
              <a:schemeClr val="tx2"/>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Chart!$C$6:$C$21</c:f>
              <c:numCache>
                <c:formatCode>0.00%</c:formatCode>
                <c:ptCount val="16"/>
                <c:pt idx="0">
                  <c:v>1.6000000000000021E-2</c:v>
                </c:pt>
                <c:pt idx="1">
                  <c:v>1.1299999999999998E-2</c:v>
                </c:pt>
                <c:pt idx="2">
                  <c:v>3.3000000000000052E-3</c:v>
                </c:pt>
                <c:pt idx="3">
                  <c:v>9.6000000000000026E-3</c:v>
                </c:pt>
                <c:pt idx="4">
                  <c:v>9.0000000000000028E-3</c:v>
                </c:pt>
                <c:pt idx="5">
                  <c:v>1.2100000000000001E-2</c:v>
                </c:pt>
                <c:pt idx="6">
                  <c:v>1.1000000000000031E-3</c:v>
                </c:pt>
                <c:pt idx="7">
                  <c:v>4.5000000000000014E-3</c:v>
                </c:pt>
                <c:pt idx="8">
                  <c:v>5.0000000000000105E-3</c:v>
                </c:pt>
                <c:pt idx="9">
                  <c:v>1.3299999999999998E-2</c:v>
                </c:pt>
                <c:pt idx="10">
                  <c:v>9.0000000000000028E-3</c:v>
                </c:pt>
                <c:pt idx="11">
                  <c:v>1.0800000000000021E-2</c:v>
                </c:pt>
                <c:pt idx="12">
                  <c:v>1.3800000000000038E-2</c:v>
                </c:pt>
                <c:pt idx="14">
                  <c:v>7.0000000000000114E-3</c:v>
                </c:pt>
                <c:pt idx="15">
                  <c:v>7.3000000000000105E-3</c:v>
                </c:pt>
              </c:numCache>
            </c:numRef>
          </c:val>
        </c:ser>
        <c:ser>
          <c:idx val="3"/>
          <c:order val="2"/>
          <c:tx>
            <c:strRef>
              <c:f>Chart!$D$5</c:f>
              <c:strCache>
                <c:ptCount val="1"/>
                <c:pt idx="0">
                  <c:v>Third</c:v>
                </c:pt>
              </c:strCache>
            </c:strRef>
          </c:tx>
          <c:spPr>
            <a:solidFill>
              <a:schemeClr val="bg2"/>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Chart!$D$6:$D$21</c:f>
              <c:numCache>
                <c:formatCode>0.00%</c:formatCode>
                <c:ptCount val="16"/>
                <c:pt idx="0">
                  <c:v>3.5400000000000001E-2</c:v>
                </c:pt>
                <c:pt idx="1">
                  <c:v>1.7899999999999999E-2</c:v>
                </c:pt>
                <c:pt idx="2">
                  <c:v>1.0200000000000001E-2</c:v>
                </c:pt>
                <c:pt idx="3">
                  <c:v>1.1299999999999998E-2</c:v>
                </c:pt>
                <c:pt idx="4">
                  <c:v>1.6299999999999999E-2</c:v>
                </c:pt>
                <c:pt idx="5">
                  <c:v>2.1999999999999999E-2</c:v>
                </c:pt>
                <c:pt idx="6">
                  <c:v>1.8800000000000042E-2</c:v>
                </c:pt>
                <c:pt idx="7">
                  <c:v>1.2600000000000005E-2</c:v>
                </c:pt>
                <c:pt idx="8">
                  <c:v>1.2600000000000005E-2</c:v>
                </c:pt>
                <c:pt idx="9">
                  <c:v>2.2500000000000006E-2</c:v>
                </c:pt>
                <c:pt idx="10">
                  <c:v>1.4100000000000001E-2</c:v>
                </c:pt>
                <c:pt idx="11">
                  <c:v>1.0600000000000021E-2</c:v>
                </c:pt>
                <c:pt idx="12">
                  <c:v>2.0799999999999999E-2</c:v>
                </c:pt>
                <c:pt idx="14">
                  <c:v>2.7000000000000059E-2</c:v>
                </c:pt>
                <c:pt idx="15">
                  <c:v>2.0000000000000011E-2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Chart!$E$6:$E$21</c:f>
              <c:numCache>
                <c:formatCode>0.00%</c:formatCode>
                <c:ptCount val="16"/>
                <c:pt idx="0">
                  <c:v>0.15050000000000024</c:v>
                </c:pt>
                <c:pt idx="1">
                  <c:v>0.15080000000000021</c:v>
                </c:pt>
                <c:pt idx="2">
                  <c:v>0.16689999999999999</c:v>
                </c:pt>
                <c:pt idx="3">
                  <c:v>0.13139999999999999</c:v>
                </c:pt>
                <c:pt idx="4">
                  <c:v>0.11660000000000002</c:v>
                </c:pt>
                <c:pt idx="5">
                  <c:v>0.10820000000000018</c:v>
                </c:pt>
                <c:pt idx="6">
                  <c:v>0.11</c:v>
                </c:pt>
                <c:pt idx="7">
                  <c:v>0.10910000000000017</c:v>
                </c:pt>
                <c:pt idx="8">
                  <c:v>0.10360000000000009</c:v>
                </c:pt>
                <c:pt idx="9">
                  <c:v>7.8900000000000012E-2</c:v>
                </c:pt>
                <c:pt idx="10">
                  <c:v>8.9200000000000043E-2</c:v>
                </c:pt>
                <c:pt idx="11">
                  <c:v>8.4400000000000003E-2</c:v>
                </c:pt>
                <c:pt idx="12">
                  <c:v>5.4100000000000023E-2</c:v>
                </c:pt>
                <c:pt idx="14">
                  <c:v>0.19400000000000001</c:v>
                </c:pt>
                <c:pt idx="15">
                  <c:v>7.4600000000000014E-2</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Chart!$F$6:$F$21</c:f>
              <c:numCache>
                <c:formatCode>0.00%</c:formatCode>
                <c:ptCount val="16"/>
                <c:pt idx="0">
                  <c:v>0.7823</c:v>
                </c:pt>
                <c:pt idx="1">
                  <c:v>0.80110000000000003</c:v>
                </c:pt>
                <c:pt idx="2">
                  <c:v>0.80780000000000063</c:v>
                </c:pt>
                <c:pt idx="3">
                  <c:v>0.84300000000000064</c:v>
                </c:pt>
                <c:pt idx="4">
                  <c:v>0.85100000000000064</c:v>
                </c:pt>
                <c:pt idx="5">
                  <c:v>0.85390000000000132</c:v>
                </c:pt>
                <c:pt idx="6">
                  <c:v>0.86160000000000181</c:v>
                </c:pt>
                <c:pt idx="7">
                  <c:v>0.8657000000000018</c:v>
                </c:pt>
                <c:pt idx="8">
                  <c:v>0.87500000000000144</c:v>
                </c:pt>
                <c:pt idx="9">
                  <c:v>0.87520000000000064</c:v>
                </c:pt>
                <c:pt idx="10">
                  <c:v>0.88219999999999998</c:v>
                </c:pt>
                <c:pt idx="11">
                  <c:v>0.89129999999999998</c:v>
                </c:pt>
                <c:pt idx="12">
                  <c:v>0.89870000000000005</c:v>
                </c:pt>
                <c:pt idx="14">
                  <c:v>0.76830000000000065</c:v>
                </c:pt>
                <c:pt idx="15">
                  <c:v>0.88290000000000002</c:v>
                </c:pt>
              </c:numCache>
            </c:numRef>
          </c:val>
        </c:ser>
        <c:gapWidth val="50"/>
        <c:overlap val="100"/>
        <c:axId val="125674240"/>
        <c:axId val="125675776"/>
      </c:barChart>
      <c:catAx>
        <c:axId val="125674240"/>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5675776"/>
        <c:crosses val="autoZero"/>
        <c:auto val="1"/>
        <c:lblAlgn val="ctr"/>
        <c:lblOffset val="100"/>
        <c:tickLblSkip val="1"/>
        <c:tickMarkSkip val="1"/>
      </c:catAx>
      <c:valAx>
        <c:axId val="125675776"/>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5674240"/>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Chart!$B$6:$K$6</c:f>
              <c:numCache>
                <c:formatCode>0.00%</c:formatCode>
                <c:ptCount val="10"/>
                <c:pt idx="0">
                  <c:v>0.32300000000000056</c:v>
                </c:pt>
                <c:pt idx="1">
                  <c:v>0.11720000000000012</c:v>
                </c:pt>
                <c:pt idx="2">
                  <c:v>0.16489999999999999</c:v>
                </c:pt>
                <c:pt idx="3">
                  <c:v>4.6599999999999996E-2</c:v>
                </c:pt>
                <c:pt idx="4">
                  <c:v>9.0200000000000002E-2</c:v>
                </c:pt>
                <c:pt idx="5">
                  <c:v>0.1013</c:v>
                </c:pt>
                <c:pt idx="6">
                  <c:v>8.4600000000000175E-2</c:v>
                </c:pt>
                <c:pt idx="7">
                  <c:v>2.4199999999999989E-2</c:v>
                </c:pt>
                <c:pt idx="8">
                  <c:v>7.6000000000000078E-3</c:v>
                </c:pt>
                <c:pt idx="9">
                  <c:v>1.1700000000000028E-2</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Chart!$B$7:$K$7</c:f>
              <c:numCache>
                <c:formatCode>0.00%</c:formatCode>
                <c:ptCount val="10"/>
                <c:pt idx="0">
                  <c:v>0.19620000000000001</c:v>
                </c:pt>
                <c:pt idx="1">
                  <c:v>0.1328</c:v>
                </c:pt>
                <c:pt idx="2">
                  <c:v>0.13890000000000025</c:v>
                </c:pt>
                <c:pt idx="3">
                  <c:v>0.1173</c:v>
                </c:pt>
                <c:pt idx="4">
                  <c:v>0.1188</c:v>
                </c:pt>
                <c:pt idx="5">
                  <c:v>0.11720000000000012</c:v>
                </c:pt>
                <c:pt idx="6">
                  <c:v>0.10890000000000002</c:v>
                </c:pt>
                <c:pt idx="7">
                  <c:v>2.6700000000000002E-2</c:v>
                </c:pt>
                <c:pt idx="8">
                  <c:v>1.1100000000000023E-2</c:v>
                </c:pt>
                <c:pt idx="9">
                  <c:v>3.3000000000000039E-3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Chart!$B$8:$K$8</c:f>
              <c:numCache>
                <c:formatCode>0.00%</c:formatCode>
                <c:ptCount val="10"/>
                <c:pt idx="0">
                  <c:v>0.15190000000000031</c:v>
                </c:pt>
                <c:pt idx="1">
                  <c:v>0.13969999999999999</c:v>
                </c:pt>
                <c:pt idx="2">
                  <c:v>0.1024</c:v>
                </c:pt>
                <c:pt idx="3">
                  <c:v>0.15740000000000037</c:v>
                </c:pt>
                <c:pt idx="4">
                  <c:v>0.12720000000000001</c:v>
                </c:pt>
                <c:pt idx="5">
                  <c:v>0.11620000000000009</c:v>
                </c:pt>
                <c:pt idx="6">
                  <c:v>8.7300000000000003E-2</c:v>
                </c:pt>
                <c:pt idx="7">
                  <c:v>5.1800000000000013E-2</c:v>
                </c:pt>
                <c:pt idx="8">
                  <c:v>2.7300000000000001E-2</c:v>
                </c:pt>
                <c:pt idx="9">
                  <c:v>1.0200000000000001E-2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Chart!$B$9:$K$9</c:f>
              <c:numCache>
                <c:formatCode>0.00%</c:formatCode>
                <c:ptCount val="10"/>
                <c:pt idx="0">
                  <c:v>0.1426</c:v>
                </c:pt>
                <c:pt idx="1">
                  <c:v>0.22289999999999999</c:v>
                </c:pt>
                <c:pt idx="2">
                  <c:v>0.1913</c:v>
                </c:pt>
                <c:pt idx="3">
                  <c:v>0.24480000000000021</c:v>
                </c:pt>
                <c:pt idx="4">
                  <c:v>0.22739999999999999</c:v>
                </c:pt>
                <c:pt idx="5">
                  <c:v>0.20790000000000028</c:v>
                </c:pt>
                <c:pt idx="6">
                  <c:v>0.20820000000000025</c:v>
                </c:pt>
                <c:pt idx="7">
                  <c:v>0.21250000000000024</c:v>
                </c:pt>
                <c:pt idx="8">
                  <c:v>0.16850000000000001</c:v>
                </c:pt>
                <c:pt idx="9">
                  <c:v>0.16689999999999999</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Chart!$B$10:$K$10</c:f>
              <c:numCache>
                <c:formatCode>0.00%</c:formatCode>
                <c:ptCount val="10"/>
                <c:pt idx="0">
                  <c:v>0.18630000000000024</c:v>
                </c:pt>
                <c:pt idx="1">
                  <c:v>0.38730000000000075</c:v>
                </c:pt>
                <c:pt idx="2">
                  <c:v>0.40250000000000002</c:v>
                </c:pt>
                <c:pt idx="3">
                  <c:v>0.43380000000000063</c:v>
                </c:pt>
                <c:pt idx="4">
                  <c:v>0.43630000000000063</c:v>
                </c:pt>
                <c:pt idx="5">
                  <c:v>0.45740000000000008</c:v>
                </c:pt>
                <c:pt idx="6">
                  <c:v>0.51100000000000001</c:v>
                </c:pt>
                <c:pt idx="7">
                  <c:v>0.68480000000000063</c:v>
                </c:pt>
                <c:pt idx="8">
                  <c:v>0.78549999999999998</c:v>
                </c:pt>
                <c:pt idx="9">
                  <c:v>0.80780000000000063</c:v>
                </c:pt>
              </c:numCache>
            </c:numRef>
          </c:val>
        </c:ser>
        <c:gapWidth val="50"/>
        <c:overlap val="100"/>
        <c:axId val="126941440"/>
        <c:axId val="127049728"/>
      </c:barChart>
      <c:catAx>
        <c:axId val="126941440"/>
        <c:scaling>
          <c:orientation val="maxMin"/>
        </c:scaling>
        <c:axPos val="l"/>
        <c:majorTickMark val="none"/>
        <c:tickLblPos val="nextTo"/>
        <c:txPr>
          <a:bodyPr rot="0" vert="horz"/>
          <a:lstStyle/>
          <a:p>
            <a:pPr>
              <a:defRPr/>
            </a:pPr>
            <a:endParaRPr lang="en-US"/>
          </a:p>
        </c:txPr>
        <c:crossAx val="127049728"/>
        <c:crosses val="autoZero"/>
        <c:auto val="1"/>
        <c:lblAlgn val="ctr"/>
        <c:lblOffset val="100"/>
        <c:tickLblSkip val="1"/>
      </c:catAx>
      <c:valAx>
        <c:axId val="127049728"/>
        <c:scaling>
          <c:orientation val="minMax"/>
          <c:max val="1"/>
        </c:scaling>
        <c:axPos val="t"/>
        <c:numFmt formatCode="0%" sourceLinked="0"/>
        <c:tickLblPos val="nextTo"/>
        <c:crossAx val="126941440"/>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Chart!$B$6:$K$6</c:f>
              <c:numCache>
                <c:formatCode>0.00%</c:formatCode>
                <c:ptCount val="10"/>
                <c:pt idx="0">
                  <c:v>0.15700000000000028</c:v>
                </c:pt>
                <c:pt idx="1">
                  <c:v>0.18670000000000031</c:v>
                </c:pt>
                <c:pt idx="2">
                  <c:v>0.1633</c:v>
                </c:pt>
                <c:pt idx="3">
                  <c:v>0.10929999999999999</c:v>
                </c:pt>
                <c:pt idx="4">
                  <c:v>6.9600000000000023E-2</c:v>
                </c:pt>
                <c:pt idx="5">
                  <c:v>9.2600000000000002E-2</c:v>
                </c:pt>
                <c:pt idx="6">
                  <c:v>3.49E-2</c:v>
                </c:pt>
                <c:pt idx="7">
                  <c:v>5.6000000000000001E-2</c:v>
                </c:pt>
                <c:pt idx="8">
                  <c:v>1.3200000000000022E-2</c:v>
                </c:pt>
                <c:pt idx="9">
                  <c:v>1.0100000000000001E-2</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Chart!$B$7:$K$7</c:f>
              <c:numCache>
                <c:formatCode>0.00%</c:formatCode>
                <c:ptCount val="10"/>
                <c:pt idx="0">
                  <c:v>0.15390000000000031</c:v>
                </c:pt>
                <c:pt idx="1">
                  <c:v>0.14870000000000028</c:v>
                </c:pt>
                <c:pt idx="2">
                  <c:v>0.12130000000000002</c:v>
                </c:pt>
                <c:pt idx="3">
                  <c:v>0.14860000000000001</c:v>
                </c:pt>
                <c:pt idx="4">
                  <c:v>9.240000000000001E-2</c:v>
                </c:pt>
                <c:pt idx="5">
                  <c:v>8.7900000000000006E-2</c:v>
                </c:pt>
                <c:pt idx="6">
                  <c:v>6.3899999999999998E-2</c:v>
                </c:pt>
                <c:pt idx="7">
                  <c:v>4.4500000000000033E-2</c:v>
                </c:pt>
                <c:pt idx="8">
                  <c:v>1.8300000000000021E-2</c:v>
                </c:pt>
                <c:pt idx="9">
                  <c:v>1.3299999999999998E-2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Chart!$B$8:$K$8</c:f>
              <c:numCache>
                <c:formatCode>0.00%</c:formatCode>
                <c:ptCount val="10"/>
                <c:pt idx="0">
                  <c:v>0.15330000000000021</c:v>
                </c:pt>
                <c:pt idx="1">
                  <c:v>0.11660000000000002</c:v>
                </c:pt>
                <c:pt idx="2">
                  <c:v>0.14610000000000001</c:v>
                </c:pt>
                <c:pt idx="3">
                  <c:v>8.72E-2</c:v>
                </c:pt>
                <c:pt idx="4">
                  <c:v>9.1000000000000025E-2</c:v>
                </c:pt>
                <c:pt idx="5">
                  <c:v>9.3100000000000155E-2</c:v>
                </c:pt>
                <c:pt idx="6">
                  <c:v>8.2300000000000012E-2</c:v>
                </c:pt>
                <c:pt idx="7">
                  <c:v>7.770000000000013E-2</c:v>
                </c:pt>
                <c:pt idx="8">
                  <c:v>2.2800000000000046E-2</c:v>
                </c:pt>
                <c:pt idx="9">
                  <c:v>2.2500000000000006E-2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Chart!$B$9:$K$9</c:f>
              <c:numCache>
                <c:formatCode>0.00%</c:formatCode>
                <c:ptCount val="10"/>
                <c:pt idx="0">
                  <c:v>0.1348</c:v>
                </c:pt>
                <c:pt idx="1">
                  <c:v>0.11820000000000012</c:v>
                </c:pt>
                <c:pt idx="2">
                  <c:v>0.13930000000000001</c:v>
                </c:pt>
                <c:pt idx="3">
                  <c:v>0.14530000000000001</c:v>
                </c:pt>
                <c:pt idx="4">
                  <c:v>0.12770000000000001</c:v>
                </c:pt>
                <c:pt idx="5">
                  <c:v>0.10639999999999998</c:v>
                </c:pt>
                <c:pt idx="6">
                  <c:v>0.14960000000000001</c:v>
                </c:pt>
                <c:pt idx="7">
                  <c:v>0.1336</c:v>
                </c:pt>
                <c:pt idx="8">
                  <c:v>8.2000000000000003E-2</c:v>
                </c:pt>
                <c:pt idx="9">
                  <c:v>7.8900000000000012E-2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Chart!$B$10:$K$10</c:f>
              <c:numCache>
                <c:formatCode>0.00%</c:formatCode>
                <c:ptCount val="10"/>
                <c:pt idx="0">
                  <c:v>0.40100000000000002</c:v>
                </c:pt>
                <c:pt idx="1">
                  <c:v>0.42980000000000063</c:v>
                </c:pt>
                <c:pt idx="2">
                  <c:v>0.43010000000000032</c:v>
                </c:pt>
                <c:pt idx="3">
                  <c:v>0.50970000000000004</c:v>
                </c:pt>
                <c:pt idx="4">
                  <c:v>0.61939999999999995</c:v>
                </c:pt>
                <c:pt idx="5">
                  <c:v>0.62010000000000065</c:v>
                </c:pt>
                <c:pt idx="6">
                  <c:v>0.66930000000000112</c:v>
                </c:pt>
                <c:pt idx="7">
                  <c:v>0.68820000000000003</c:v>
                </c:pt>
                <c:pt idx="8">
                  <c:v>0.86370000000000124</c:v>
                </c:pt>
                <c:pt idx="9">
                  <c:v>0.87520000000000064</c:v>
                </c:pt>
              </c:numCache>
            </c:numRef>
          </c:val>
        </c:ser>
        <c:gapWidth val="50"/>
        <c:overlap val="100"/>
        <c:axId val="127167872"/>
        <c:axId val="127194240"/>
      </c:barChart>
      <c:catAx>
        <c:axId val="127167872"/>
        <c:scaling>
          <c:orientation val="maxMin"/>
        </c:scaling>
        <c:axPos val="l"/>
        <c:majorTickMark val="none"/>
        <c:tickLblPos val="nextTo"/>
        <c:txPr>
          <a:bodyPr rot="0" vert="horz"/>
          <a:lstStyle/>
          <a:p>
            <a:pPr>
              <a:defRPr/>
            </a:pPr>
            <a:endParaRPr lang="en-US"/>
          </a:p>
        </c:txPr>
        <c:crossAx val="127194240"/>
        <c:crosses val="autoZero"/>
        <c:auto val="1"/>
        <c:lblAlgn val="ctr"/>
        <c:lblOffset val="100"/>
        <c:tickLblSkip val="1"/>
      </c:catAx>
      <c:valAx>
        <c:axId val="127194240"/>
        <c:scaling>
          <c:orientation val="minMax"/>
          <c:max val="1"/>
        </c:scaling>
        <c:axPos val="t"/>
        <c:numFmt formatCode="0%" sourceLinked="0"/>
        <c:tickLblPos val="nextTo"/>
        <c:crossAx val="127167872"/>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Chart!$B$6:$K$6</c:f>
              <c:numCache>
                <c:formatCode>0.00%</c:formatCode>
                <c:ptCount val="10"/>
                <c:pt idx="0">
                  <c:v>0.25850000000000001</c:v>
                </c:pt>
                <c:pt idx="1">
                  <c:v>0.23100000000000001</c:v>
                </c:pt>
                <c:pt idx="2">
                  <c:v>0.1178</c:v>
                </c:pt>
                <c:pt idx="3">
                  <c:v>0.1118</c:v>
                </c:pt>
                <c:pt idx="4">
                  <c:v>6.9400000000000114E-2</c:v>
                </c:pt>
                <c:pt idx="5">
                  <c:v>4.3400000000000001E-2</c:v>
                </c:pt>
                <c:pt idx="6">
                  <c:v>2.3800000000000002E-2</c:v>
                </c:pt>
                <c:pt idx="7">
                  <c:v>5.7800000000000087E-2</c:v>
                </c:pt>
                <c:pt idx="8">
                  <c:v>2.5100000000000001E-2</c:v>
                </c:pt>
                <c:pt idx="9">
                  <c:v>5.5000000000000014E-3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Chart!$B$7:$K$7</c:f>
              <c:numCache>
                <c:formatCode>0.00%</c:formatCode>
                <c:ptCount val="10"/>
                <c:pt idx="0">
                  <c:v>0.16309999999999999</c:v>
                </c:pt>
                <c:pt idx="1">
                  <c:v>0.13900000000000001</c:v>
                </c:pt>
                <c:pt idx="2">
                  <c:v>0.1366</c:v>
                </c:pt>
                <c:pt idx="3">
                  <c:v>0.1321</c:v>
                </c:pt>
                <c:pt idx="4">
                  <c:v>0.10260000000000002</c:v>
                </c:pt>
                <c:pt idx="5">
                  <c:v>8.1800000000000025E-2</c:v>
                </c:pt>
                <c:pt idx="6">
                  <c:v>6.6699999999999995E-2</c:v>
                </c:pt>
                <c:pt idx="7">
                  <c:v>9.4700000000000048E-2</c:v>
                </c:pt>
                <c:pt idx="8">
                  <c:v>1.8499999999999999E-2</c:v>
                </c:pt>
                <c:pt idx="9">
                  <c:v>9.0000000000000028E-3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Chart!$B$8:$K$8</c:f>
              <c:numCache>
                <c:formatCode>0.00%</c:formatCode>
                <c:ptCount val="10"/>
                <c:pt idx="0">
                  <c:v>0.14280000000000001</c:v>
                </c:pt>
                <c:pt idx="1">
                  <c:v>0.11660000000000002</c:v>
                </c:pt>
                <c:pt idx="2">
                  <c:v>0.16120000000000001</c:v>
                </c:pt>
                <c:pt idx="3">
                  <c:v>0.1283</c:v>
                </c:pt>
                <c:pt idx="4">
                  <c:v>9.2700000000000005E-2</c:v>
                </c:pt>
                <c:pt idx="5">
                  <c:v>7.7200000000000019E-2</c:v>
                </c:pt>
                <c:pt idx="6">
                  <c:v>9.7100000000000006E-2</c:v>
                </c:pt>
                <c:pt idx="7">
                  <c:v>7.1499999999999994E-2</c:v>
                </c:pt>
                <c:pt idx="8">
                  <c:v>4.2600000000000013E-2</c:v>
                </c:pt>
                <c:pt idx="9">
                  <c:v>1.4100000000000001E-2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Chart!$B$9:$K$9</c:f>
              <c:numCache>
                <c:formatCode>0.00%</c:formatCode>
                <c:ptCount val="10"/>
                <c:pt idx="0">
                  <c:v>0.13930000000000001</c:v>
                </c:pt>
                <c:pt idx="1">
                  <c:v>0.13200000000000001</c:v>
                </c:pt>
                <c:pt idx="2">
                  <c:v>0.16839999999999999</c:v>
                </c:pt>
                <c:pt idx="3">
                  <c:v>0.20130000000000001</c:v>
                </c:pt>
                <c:pt idx="4">
                  <c:v>0.19040000000000001</c:v>
                </c:pt>
                <c:pt idx="5">
                  <c:v>0.19220000000000001</c:v>
                </c:pt>
                <c:pt idx="6">
                  <c:v>0.17590000000000028</c:v>
                </c:pt>
                <c:pt idx="7">
                  <c:v>0.10670000000000013</c:v>
                </c:pt>
                <c:pt idx="8">
                  <c:v>0.1183</c:v>
                </c:pt>
                <c:pt idx="9">
                  <c:v>8.9200000000000043E-2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Chart!$B$10:$K$10</c:f>
              <c:numCache>
                <c:formatCode>0.00%</c:formatCode>
                <c:ptCount val="10"/>
                <c:pt idx="0">
                  <c:v>0.29630000000000056</c:v>
                </c:pt>
                <c:pt idx="1">
                  <c:v>0.38140000000000063</c:v>
                </c:pt>
                <c:pt idx="2">
                  <c:v>0.41590000000000032</c:v>
                </c:pt>
                <c:pt idx="3">
                  <c:v>0.42650000000000032</c:v>
                </c:pt>
                <c:pt idx="4">
                  <c:v>0.54490000000000005</c:v>
                </c:pt>
                <c:pt idx="5">
                  <c:v>0.60540000000000005</c:v>
                </c:pt>
                <c:pt idx="6">
                  <c:v>0.63649999999999995</c:v>
                </c:pt>
                <c:pt idx="7">
                  <c:v>0.66940000000000099</c:v>
                </c:pt>
                <c:pt idx="8">
                  <c:v>0.7954</c:v>
                </c:pt>
                <c:pt idx="9">
                  <c:v>0.88219999999999998</c:v>
                </c:pt>
              </c:numCache>
            </c:numRef>
          </c:val>
        </c:ser>
        <c:gapWidth val="50"/>
        <c:overlap val="100"/>
        <c:axId val="127406848"/>
        <c:axId val="127408384"/>
      </c:barChart>
      <c:catAx>
        <c:axId val="127406848"/>
        <c:scaling>
          <c:orientation val="maxMin"/>
        </c:scaling>
        <c:axPos val="l"/>
        <c:majorTickMark val="none"/>
        <c:tickLblPos val="nextTo"/>
        <c:txPr>
          <a:bodyPr rot="0" vert="horz"/>
          <a:lstStyle/>
          <a:p>
            <a:pPr>
              <a:defRPr/>
            </a:pPr>
            <a:endParaRPr lang="en-US"/>
          </a:p>
        </c:txPr>
        <c:crossAx val="127408384"/>
        <c:crosses val="autoZero"/>
        <c:auto val="1"/>
        <c:lblAlgn val="ctr"/>
        <c:lblOffset val="100"/>
        <c:tickLblSkip val="1"/>
      </c:catAx>
      <c:valAx>
        <c:axId val="127408384"/>
        <c:scaling>
          <c:orientation val="minMax"/>
          <c:max val="1"/>
        </c:scaling>
        <c:axPos val="t"/>
        <c:numFmt formatCode="0%" sourceLinked="0"/>
        <c:tickLblPos val="nextTo"/>
        <c:crossAx val="127406848"/>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Chart!$B$6:$K$6</c:f>
              <c:numCache>
                <c:formatCode>0.00%</c:formatCode>
                <c:ptCount val="10"/>
                <c:pt idx="0">
                  <c:v>0.20039999999999999</c:v>
                </c:pt>
                <c:pt idx="1">
                  <c:v>0.18750000000000028</c:v>
                </c:pt>
                <c:pt idx="2">
                  <c:v>8.3200000000000024E-2</c:v>
                </c:pt>
                <c:pt idx="3">
                  <c:v>0.1326</c:v>
                </c:pt>
                <c:pt idx="4">
                  <c:v>7.3800000000000004E-2</c:v>
                </c:pt>
                <c:pt idx="5">
                  <c:v>0.1158</c:v>
                </c:pt>
                <c:pt idx="6">
                  <c:v>9.0800000000000006E-2</c:v>
                </c:pt>
                <c:pt idx="7">
                  <c:v>4.3000000000000003E-2</c:v>
                </c:pt>
                <c:pt idx="8">
                  <c:v>1.5900000000000001E-2</c:v>
                </c:pt>
                <c:pt idx="9">
                  <c:v>3.8000000000000039E-3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Chart!$B$7:$K$7</c:f>
              <c:numCache>
                <c:formatCode>0.00%</c:formatCode>
                <c:ptCount val="10"/>
                <c:pt idx="0">
                  <c:v>0.15900000000000028</c:v>
                </c:pt>
                <c:pt idx="1">
                  <c:v>0.15060000000000001</c:v>
                </c:pt>
                <c:pt idx="2">
                  <c:v>0.1258</c:v>
                </c:pt>
                <c:pt idx="3">
                  <c:v>0.12790000000000001</c:v>
                </c:pt>
                <c:pt idx="4">
                  <c:v>0.1258</c:v>
                </c:pt>
                <c:pt idx="5">
                  <c:v>0.10760000000000013</c:v>
                </c:pt>
                <c:pt idx="6">
                  <c:v>7.8400000000000011E-2</c:v>
                </c:pt>
                <c:pt idx="7">
                  <c:v>4.4100000000000014E-2</c:v>
                </c:pt>
                <c:pt idx="8">
                  <c:v>2.2500000000000006E-2</c:v>
                </c:pt>
                <c:pt idx="9">
                  <c:v>5.0000000000000079E-3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Chart!$B$8:$K$8</c:f>
              <c:numCache>
                <c:formatCode>0.00%</c:formatCode>
                <c:ptCount val="10"/>
                <c:pt idx="0">
                  <c:v>0.13600000000000001</c:v>
                </c:pt>
                <c:pt idx="1">
                  <c:v>0.10690000000000002</c:v>
                </c:pt>
                <c:pt idx="2">
                  <c:v>0.14630000000000001</c:v>
                </c:pt>
                <c:pt idx="3">
                  <c:v>0.1298</c:v>
                </c:pt>
                <c:pt idx="4">
                  <c:v>0.1391</c:v>
                </c:pt>
                <c:pt idx="5">
                  <c:v>0.10510000000000012</c:v>
                </c:pt>
                <c:pt idx="6">
                  <c:v>8.4600000000000175E-2</c:v>
                </c:pt>
                <c:pt idx="7">
                  <c:v>6.2100000000000023E-2</c:v>
                </c:pt>
                <c:pt idx="8">
                  <c:v>2.4199999999999989E-2</c:v>
                </c:pt>
                <c:pt idx="9">
                  <c:v>1.2600000000000005E-2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Chart!$B$9:$K$9</c:f>
              <c:numCache>
                <c:formatCode>0.00%</c:formatCode>
                <c:ptCount val="10"/>
                <c:pt idx="0">
                  <c:v>0.14510000000000001</c:v>
                </c:pt>
                <c:pt idx="1">
                  <c:v>0.14650000000000021</c:v>
                </c:pt>
                <c:pt idx="2">
                  <c:v>0.20870000000000025</c:v>
                </c:pt>
                <c:pt idx="3">
                  <c:v>0.15770000000000031</c:v>
                </c:pt>
                <c:pt idx="4">
                  <c:v>0.17820000000000025</c:v>
                </c:pt>
                <c:pt idx="5">
                  <c:v>0.14980000000000004</c:v>
                </c:pt>
                <c:pt idx="6">
                  <c:v>0.13120000000000001</c:v>
                </c:pt>
                <c:pt idx="7">
                  <c:v>0.15170000000000028</c:v>
                </c:pt>
                <c:pt idx="8">
                  <c:v>0.10870000000000014</c:v>
                </c:pt>
                <c:pt idx="9">
                  <c:v>0.10360000000000009</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Chart!$B$10:$K$10</c:f>
              <c:numCache>
                <c:formatCode>0.00%</c:formatCode>
                <c:ptCount val="10"/>
                <c:pt idx="0">
                  <c:v>0.35960000000000031</c:v>
                </c:pt>
                <c:pt idx="1">
                  <c:v>0.40860000000000002</c:v>
                </c:pt>
                <c:pt idx="2">
                  <c:v>0.4360000000000005</c:v>
                </c:pt>
                <c:pt idx="3">
                  <c:v>0.45200000000000001</c:v>
                </c:pt>
                <c:pt idx="4">
                  <c:v>0.48310000000000008</c:v>
                </c:pt>
                <c:pt idx="5">
                  <c:v>0.52159999999999951</c:v>
                </c:pt>
                <c:pt idx="6">
                  <c:v>0.61510000000000065</c:v>
                </c:pt>
                <c:pt idx="7">
                  <c:v>0.69899999999999995</c:v>
                </c:pt>
                <c:pt idx="8">
                  <c:v>0.82870000000000099</c:v>
                </c:pt>
                <c:pt idx="9">
                  <c:v>0.87500000000000111</c:v>
                </c:pt>
              </c:numCache>
            </c:numRef>
          </c:val>
        </c:ser>
        <c:gapWidth val="50"/>
        <c:overlap val="100"/>
        <c:axId val="127506304"/>
        <c:axId val="127507840"/>
      </c:barChart>
      <c:catAx>
        <c:axId val="127506304"/>
        <c:scaling>
          <c:orientation val="maxMin"/>
        </c:scaling>
        <c:axPos val="l"/>
        <c:majorTickMark val="none"/>
        <c:tickLblPos val="nextTo"/>
        <c:txPr>
          <a:bodyPr rot="0" vert="horz"/>
          <a:lstStyle/>
          <a:p>
            <a:pPr>
              <a:defRPr/>
            </a:pPr>
            <a:endParaRPr lang="en-US"/>
          </a:p>
        </c:txPr>
        <c:crossAx val="127507840"/>
        <c:crosses val="autoZero"/>
        <c:auto val="1"/>
        <c:lblAlgn val="ctr"/>
        <c:lblOffset val="100"/>
        <c:tickLblSkip val="1"/>
      </c:catAx>
      <c:valAx>
        <c:axId val="127507840"/>
        <c:scaling>
          <c:orientation val="minMax"/>
          <c:max val="1"/>
        </c:scaling>
        <c:axPos val="t"/>
        <c:numFmt formatCode="0%" sourceLinked="0"/>
        <c:tickLblPos val="nextTo"/>
        <c:crossAx val="127506304"/>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chart16.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Chart!$B$6:$K$6</c:f>
              <c:numCache>
                <c:formatCode>0.00%</c:formatCode>
                <c:ptCount val="10"/>
                <c:pt idx="0">
                  <c:v>0.18950000000000028</c:v>
                </c:pt>
                <c:pt idx="1">
                  <c:v>0.22439999999999999</c:v>
                </c:pt>
                <c:pt idx="2">
                  <c:v>0.13420000000000001</c:v>
                </c:pt>
                <c:pt idx="3">
                  <c:v>9.2100000000000001E-2</c:v>
                </c:pt>
                <c:pt idx="4">
                  <c:v>6.1499999999999999E-2</c:v>
                </c:pt>
                <c:pt idx="5">
                  <c:v>8.9000000000000065E-2</c:v>
                </c:pt>
                <c:pt idx="6">
                  <c:v>8.3300000000000041E-2</c:v>
                </c:pt>
                <c:pt idx="7">
                  <c:v>3.2399999999999998E-2</c:v>
                </c:pt>
                <c:pt idx="8">
                  <c:v>2.1100000000000001E-2</c:v>
                </c:pt>
                <c:pt idx="9">
                  <c:v>7.1000000000000004E-3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Chart!$B$7:$K$7</c:f>
              <c:numCache>
                <c:formatCode>0.00%</c:formatCode>
                <c:ptCount val="10"/>
                <c:pt idx="0">
                  <c:v>0.15470000000000031</c:v>
                </c:pt>
                <c:pt idx="1">
                  <c:v>0.13869999999999999</c:v>
                </c:pt>
                <c:pt idx="2">
                  <c:v>0.14490000000000028</c:v>
                </c:pt>
                <c:pt idx="3">
                  <c:v>0.10780000000000002</c:v>
                </c:pt>
                <c:pt idx="4">
                  <c:v>0.11910000000000009</c:v>
                </c:pt>
                <c:pt idx="5">
                  <c:v>0.1128</c:v>
                </c:pt>
                <c:pt idx="6">
                  <c:v>7.9400000000000123E-2</c:v>
                </c:pt>
                <c:pt idx="7">
                  <c:v>4.1099999999999998E-2</c:v>
                </c:pt>
                <c:pt idx="8">
                  <c:v>2.7100000000000006E-2</c:v>
                </c:pt>
                <c:pt idx="9">
                  <c:v>9.0000000000000028E-3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Chart!$B$8:$K$8</c:f>
              <c:numCache>
                <c:formatCode>0.00%</c:formatCode>
                <c:ptCount val="10"/>
                <c:pt idx="0">
                  <c:v>0.1406</c:v>
                </c:pt>
                <c:pt idx="1">
                  <c:v>9.8100000000000048E-2</c:v>
                </c:pt>
                <c:pt idx="2">
                  <c:v>0.1363</c:v>
                </c:pt>
                <c:pt idx="3">
                  <c:v>0.12340000000000002</c:v>
                </c:pt>
                <c:pt idx="4">
                  <c:v>0.1363</c:v>
                </c:pt>
                <c:pt idx="5">
                  <c:v>0.1133</c:v>
                </c:pt>
                <c:pt idx="6">
                  <c:v>7.350000000000001E-2</c:v>
                </c:pt>
                <c:pt idx="7">
                  <c:v>5.4200000000000012E-2</c:v>
                </c:pt>
                <c:pt idx="8">
                  <c:v>4.2600000000000013E-2</c:v>
                </c:pt>
                <c:pt idx="9">
                  <c:v>1.6299999999999999E-2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Chart!$B$9:$K$9</c:f>
              <c:numCache>
                <c:formatCode>0.00%</c:formatCode>
                <c:ptCount val="10"/>
                <c:pt idx="0">
                  <c:v>0.14550000000000021</c:v>
                </c:pt>
                <c:pt idx="1">
                  <c:v>0.128</c:v>
                </c:pt>
                <c:pt idx="2">
                  <c:v>0.16789999999999999</c:v>
                </c:pt>
                <c:pt idx="3">
                  <c:v>0.19739999999999999</c:v>
                </c:pt>
                <c:pt idx="4">
                  <c:v>0.19789999999999999</c:v>
                </c:pt>
                <c:pt idx="5">
                  <c:v>0.18690000000000037</c:v>
                </c:pt>
                <c:pt idx="6">
                  <c:v>0.15170000000000028</c:v>
                </c:pt>
                <c:pt idx="7">
                  <c:v>0.16270000000000001</c:v>
                </c:pt>
                <c:pt idx="8">
                  <c:v>0.12989999999999999</c:v>
                </c:pt>
                <c:pt idx="9">
                  <c:v>0.11660000000000002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Chart!$B$10:$K$10</c:f>
              <c:numCache>
                <c:formatCode>0.00%</c:formatCode>
                <c:ptCount val="10"/>
                <c:pt idx="0">
                  <c:v>0.36960000000000032</c:v>
                </c:pt>
                <c:pt idx="1">
                  <c:v>0.4108000000000005</c:v>
                </c:pt>
                <c:pt idx="2">
                  <c:v>0.41660000000000008</c:v>
                </c:pt>
                <c:pt idx="3">
                  <c:v>0.47940000000000038</c:v>
                </c:pt>
                <c:pt idx="4">
                  <c:v>0.48520000000000002</c:v>
                </c:pt>
                <c:pt idx="5">
                  <c:v>0.4980000000000005</c:v>
                </c:pt>
                <c:pt idx="6">
                  <c:v>0.61210000000000064</c:v>
                </c:pt>
                <c:pt idx="7">
                  <c:v>0.70960000000000112</c:v>
                </c:pt>
                <c:pt idx="8">
                  <c:v>0.77930000000000099</c:v>
                </c:pt>
                <c:pt idx="9">
                  <c:v>0.85100000000000064</c:v>
                </c:pt>
              </c:numCache>
            </c:numRef>
          </c:val>
        </c:ser>
        <c:gapWidth val="50"/>
        <c:overlap val="100"/>
        <c:axId val="127749120"/>
        <c:axId val="127763200"/>
      </c:barChart>
      <c:catAx>
        <c:axId val="127749120"/>
        <c:scaling>
          <c:orientation val="maxMin"/>
        </c:scaling>
        <c:axPos val="l"/>
        <c:majorTickMark val="none"/>
        <c:tickLblPos val="nextTo"/>
        <c:txPr>
          <a:bodyPr rot="0" vert="horz"/>
          <a:lstStyle/>
          <a:p>
            <a:pPr>
              <a:defRPr/>
            </a:pPr>
            <a:endParaRPr lang="en-US"/>
          </a:p>
        </c:txPr>
        <c:crossAx val="127763200"/>
        <c:crosses val="autoZero"/>
        <c:auto val="1"/>
        <c:lblAlgn val="ctr"/>
        <c:lblOffset val="100"/>
        <c:tickLblSkip val="1"/>
      </c:catAx>
      <c:valAx>
        <c:axId val="127763200"/>
        <c:scaling>
          <c:orientation val="minMax"/>
          <c:max val="1"/>
        </c:scaling>
        <c:axPos val="t"/>
        <c:numFmt formatCode="0%" sourceLinked="0"/>
        <c:tickLblPos val="nextTo"/>
        <c:crossAx val="127749120"/>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chart17.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Chart!$B$6:$K$6</c:f>
              <c:numCache>
                <c:formatCode>0.00%</c:formatCode>
                <c:ptCount val="10"/>
                <c:pt idx="0">
                  <c:v>0.20069999999999999</c:v>
                </c:pt>
                <c:pt idx="1">
                  <c:v>0.16830000000000001</c:v>
                </c:pt>
                <c:pt idx="2">
                  <c:v>0.15880000000000025</c:v>
                </c:pt>
                <c:pt idx="3">
                  <c:v>0.1208</c:v>
                </c:pt>
                <c:pt idx="4">
                  <c:v>5.0500000000000003E-2</c:v>
                </c:pt>
                <c:pt idx="5">
                  <c:v>0.10349999999999998</c:v>
                </c:pt>
                <c:pt idx="6">
                  <c:v>6.7700000000000024E-2</c:v>
                </c:pt>
                <c:pt idx="7">
                  <c:v>3.6200000000000052E-2</c:v>
                </c:pt>
                <c:pt idx="8">
                  <c:v>9.6000000000000026E-3</c:v>
                </c:pt>
                <c:pt idx="9">
                  <c:v>4.6000000000000034E-3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Chart!$B$7:$K$7</c:f>
              <c:numCache>
                <c:formatCode>0.00%</c:formatCode>
                <c:ptCount val="10"/>
                <c:pt idx="0">
                  <c:v>0.18910000000000021</c:v>
                </c:pt>
                <c:pt idx="1">
                  <c:v>0.14980000000000004</c:v>
                </c:pt>
                <c:pt idx="2">
                  <c:v>0.10950000000000013</c:v>
                </c:pt>
                <c:pt idx="3">
                  <c:v>0.11860000000000002</c:v>
                </c:pt>
                <c:pt idx="4">
                  <c:v>0.10299999999999998</c:v>
                </c:pt>
                <c:pt idx="5">
                  <c:v>8.9300000000000004E-2</c:v>
                </c:pt>
                <c:pt idx="6">
                  <c:v>8.280000000000004E-2</c:v>
                </c:pt>
                <c:pt idx="7">
                  <c:v>5.2800000000000034E-2</c:v>
                </c:pt>
                <c:pt idx="8">
                  <c:v>1.6299999999999999E-2</c:v>
                </c:pt>
                <c:pt idx="9">
                  <c:v>9.6000000000000026E-3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Chart!$B$8:$K$8</c:f>
              <c:numCache>
                <c:formatCode>0.00%</c:formatCode>
                <c:ptCount val="10"/>
                <c:pt idx="0">
                  <c:v>0.14530000000000001</c:v>
                </c:pt>
                <c:pt idx="1">
                  <c:v>0.12640000000000001</c:v>
                </c:pt>
                <c:pt idx="2">
                  <c:v>0.14240000000000028</c:v>
                </c:pt>
                <c:pt idx="3">
                  <c:v>0.1293</c:v>
                </c:pt>
                <c:pt idx="4">
                  <c:v>0.11760000000000002</c:v>
                </c:pt>
                <c:pt idx="5">
                  <c:v>7.010000000000001E-2</c:v>
                </c:pt>
                <c:pt idx="6">
                  <c:v>8.7900000000000006E-2</c:v>
                </c:pt>
                <c:pt idx="7">
                  <c:v>6.6000000000000003E-2</c:v>
                </c:pt>
                <c:pt idx="8">
                  <c:v>2.4500000000000001E-2</c:v>
                </c:pt>
                <c:pt idx="9">
                  <c:v>1.1299999999999998E-2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Chart!$B$9:$K$9</c:f>
              <c:numCache>
                <c:formatCode>0.00%</c:formatCode>
                <c:ptCount val="10"/>
                <c:pt idx="0">
                  <c:v>0.13059999999999999</c:v>
                </c:pt>
                <c:pt idx="1">
                  <c:v>0.12540000000000001</c:v>
                </c:pt>
                <c:pt idx="2">
                  <c:v>0.15840000000000037</c:v>
                </c:pt>
                <c:pt idx="3">
                  <c:v>0.16830000000000001</c:v>
                </c:pt>
                <c:pt idx="4">
                  <c:v>0.18260000000000001</c:v>
                </c:pt>
                <c:pt idx="5">
                  <c:v>0.15070000000000028</c:v>
                </c:pt>
                <c:pt idx="6">
                  <c:v>0.17080000000000001</c:v>
                </c:pt>
                <c:pt idx="7">
                  <c:v>0.17490000000000028</c:v>
                </c:pt>
                <c:pt idx="8">
                  <c:v>0.14090000000000025</c:v>
                </c:pt>
                <c:pt idx="9">
                  <c:v>0.13139999999999999</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Chart!$B$10:$K$10</c:f>
              <c:numCache>
                <c:formatCode>0.00%</c:formatCode>
                <c:ptCount val="10"/>
                <c:pt idx="0">
                  <c:v>0.33440000000000075</c:v>
                </c:pt>
                <c:pt idx="1">
                  <c:v>0.43010000000000032</c:v>
                </c:pt>
                <c:pt idx="2">
                  <c:v>0.43090000000000056</c:v>
                </c:pt>
                <c:pt idx="3">
                  <c:v>0.46310000000000001</c:v>
                </c:pt>
                <c:pt idx="4">
                  <c:v>0.54630000000000001</c:v>
                </c:pt>
                <c:pt idx="5">
                  <c:v>0.58639999999999959</c:v>
                </c:pt>
                <c:pt idx="6">
                  <c:v>0.5907</c:v>
                </c:pt>
                <c:pt idx="7">
                  <c:v>0.67010000000000125</c:v>
                </c:pt>
                <c:pt idx="8">
                  <c:v>0.80859999999999999</c:v>
                </c:pt>
                <c:pt idx="9">
                  <c:v>0.84300000000000064</c:v>
                </c:pt>
              </c:numCache>
            </c:numRef>
          </c:val>
        </c:ser>
        <c:gapWidth val="50"/>
        <c:overlap val="100"/>
        <c:axId val="127947136"/>
        <c:axId val="127948672"/>
      </c:barChart>
      <c:catAx>
        <c:axId val="127947136"/>
        <c:scaling>
          <c:orientation val="maxMin"/>
        </c:scaling>
        <c:axPos val="l"/>
        <c:majorTickMark val="none"/>
        <c:tickLblPos val="nextTo"/>
        <c:txPr>
          <a:bodyPr rot="0" vert="horz"/>
          <a:lstStyle/>
          <a:p>
            <a:pPr>
              <a:defRPr/>
            </a:pPr>
            <a:endParaRPr lang="en-US"/>
          </a:p>
        </c:txPr>
        <c:crossAx val="127948672"/>
        <c:crosses val="autoZero"/>
        <c:auto val="1"/>
        <c:lblAlgn val="ctr"/>
        <c:lblOffset val="100"/>
        <c:tickLblSkip val="1"/>
      </c:catAx>
      <c:valAx>
        <c:axId val="127948672"/>
        <c:scaling>
          <c:orientation val="minMax"/>
          <c:max val="1"/>
        </c:scaling>
        <c:axPos val="t"/>
        <c:numFmt formatCode="0%" sourceLinked="0"/>
        <c:tickLblPos val="nextTo"/>
        <c:crossAx val="12794713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chart18.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Chart!$B$6:$K$6</c:f>
              <c:numCache>
                <c:formatCode>0.00%</c:formatCode>
                <c:ptCount val="10"/>
                <c:pt idx="0">
                  <c:v>0.2888000000000005</c:v>
                </c:pt>
                <c:pt idx="1">
                  <c:v>0.11720000000000012</c:v>
                </c:pt>
                <c:pt idx="2">
                  <c:v>8.6400000000000018E-2</c:v>
                </c:pt>
                <c:pt idx="3">
                  <c:v>9.0200000000000002E-2</c:v>
                </c:pt>
                <c:pt idx="4">
                  <c:v>7.8200000000000006E-2</c:v>
                </c:pt>
                <c:pt idx="5">
                  <c:v>0.1019</c:v>
                </c:pt>
                <c:pt idx="6">
                  <c:v>0.13400000000000001</c:v>
                </c:pt>
                <c:pt idx="7">
                  <c:v>5.0400000000000014E-2</c:v>
                </c:pt>
                <c:pt idx="8">
                  <c:v>9.1000000000000004E-3</c:v>
                </c:pt>
                <c:pt idx="9">
                  <c:v>2.8999999999999998E-3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Chart!$B$7:$K$7</c:f>
              <c:numCache>
                <c:formatCode>0.00%</c:formatCode>
                <c:ptCount val="10"/>
                <c:pt idx="0">
                  <c:v>0.20230000000000001</c:v>
                </c:pt>
                <c:pt idx="1">
                  <c:v>0.1188</c:v>
                </c:pt>
                <c:pt idx="2">
                  <c:v>0.1298</c:v>
                </c:pt>
                <c:pt idx="3">
                  <c:v>8.8900000000000048E-2</c:v>
                </c:pt>
                <c:pt idx="4">
                  <c:v>0.1129</c:v>
                </c:pt>
                <c:pt idx="5">
                  <c:v>0.10879999999999999</c:v>
                </c:pt>
                <c:pt idx="6">
                  <c:v>0.1014</c:v>
                </c:pt>
                <c:pt idx="7">
                  <c:v>7.9500000000000084E-2</c:v>
                </c:pt>
                <c:pt idx="8">
                  <c:v>5.900000000000012E-3</c:v>
                </c:pt>
                <c:pt idx="9">
                  <c:v>1.0800000000000021E-2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Chart!$B$8:$K$8</c:f>
              <c:numCache>
                <c:formatCode>0.00%</c:formatCode>
                <c:ptCount val="10"/>
                <c:pt idx="0">
                  <c:v>0.14550000000000021</c:v>
                </c:pt>
                <c:pt idx="1">
                  <c:v>0.15710000000000021</c:v>
                </c:pt>
                <c:pt idx="2">
                  <c:v>0.13089999999999999</c:v>
                </c:pt>
                <c:pt idx="3">
                  <c:v>0.10840000000000002</c:v>
                </c:pt>
                <c:pt idx="4">
                  <c:v>0.10420000000000013</c:v>
                </c:pt>
                <c:pt idx="5">
                  <c:v>0.11550000000000002</c:v>
                </c:pt>
                <c:pt idx="6">
                  <c:v>8.14E-2</c:v>
                </c:pt>
                <c:pt idx="7">
                  <c:v>8.9900000000000063E-2</c:v>
                </c:pt>
                <c:pt idx="8">
                  <c:v>1.5599999999999998E-2</c:v>
                </c:pt>
                <c:pt idx="9">
                  <c:v>1.0600000000000021E-2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Chart!$B$9:$K$9</c:f>
              <c:numCache>
                <c:formatCode>0.00%</c:formatCode>
                <c:ptCount val="10"/>
                <c:pt idx="0">
                  <c:v>0.12989999999999999</c:v>
                </c:pt>
                <c:pt idx="1">
                  <c:v>0.18640000000000037</c:v>
                </c:pt>
                <c:pt idx="2">
                  <c:v>0.1676</c:v>
                </c:pt>
                <c:pt idx="3">
                  <c:v>0.19139999999999999</c:v>
                </c:pt>
                <c:pt idx="4">
                  <c:v>0.15840000000000037</c:v>
                </c:pt>
                <c:pt idx="5">
                  <c:v>0.12390000000000002</c:v>
                </c:pt>
                <c:pt idx="6">
                  <c:v>0.12889999999999999</c:v>
                </c:pt>
                <c:pt idx="7">
                  <c:v>0.12440000000000002</c:v>
                </c:pt>
                <c:pt idx="8">
                  <c:v>9.3400000000000025E-2</c:v>
                </c:pt>
                <c:pt idx="9">
                  <c:v>8.4400000000000003E-2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Chart!$B$10:$K$10</c:f>
              <c:numCache>
                <c:formatCode>0.00%</c:formatCode>
                <c:ptCount val="10"/>
                <c:pt idx="0">
                  <c:v>0.23350000000000001</c:v>
                </c:pt>
                <c:pt idx="1">
                  <c:v>0.42060000000000008</c:v>
                </c:pt>
                <c:pt idx="2">
                  <c:v>0.48530000000000056</c:v>
                </c:pt>
                <c:pt idx="3">
                  <c:v>0.52110000000000001</c:v>
                </c:pt>
                <c:pt idx="4">
                  <c:v>0.54630000000000001</c:v>
                </c:pt>
                <c:pt idx="5">
                  <c:v>0.54980000000000062</c:v>
                </c:pt>
                <c:pt idx="6">
                  <c:v>0.5544</c:v>
                </c:pt>
                <c:pt idx="7">
                  <c:v>0.65590000000000126</c:v>
                </c:pt>
                <c:pt idx="8">
                  <c:v>0.87600000000000111</c:v>
                </c:pt>
                <c:pt idx="9">
                  <c:v>0.89129999999999998</c:v>
                </c:pt>
              </c:numCache>
            </c:numRef>
          </c:val>
        </c:ser>
        <c:gapWidth val="50"/>
        <c:overlap val="100"/>
        <c:axId val="128181760"/>
        <c:axId val="128183296"/>
      </c:barChart>
      <c:catAx>
        <c:axId val="128181760"/>
        <c:scaling>
          <c:orientation val="maxMin"/>
        </c:scaling>
        <c:axPos val="l"/>
        <c:majorTickMark val="none"/>
        <c:tickLblPos val="nextTo"/>
        <c:txPr>
          <a:bodyPr rot="0" vert="horz"/>
          <a:lstStyle/>
          <a:p>
            <a:pPr>
              <a:defRPr/>
            </a:pPr>
            <a:endParaRPr lang="en-US"/>
          </a:p>
        </c:txPr>
        <c:crossAx val="128183296"/>
        <c:crosses val="autoZero"/>
        <c:auto val="1"/>
        <c:lblAlgn val="ctr"/>
        <c:lblOffset val="100"/>
        <c:tickLblSkip val="1"/>
      </c:catAx>
      <c:valAx>
        <c:axId val="128183296"/>
        <c:scaling>
          <c:orientation val="minMax"/>
          <c:max val="1"/>
        </c:scaling>
        <c:axPos val="t"/>
        <c:numFmt formatCode="0%" sourceLinked="0"/>
        <c:tickLblPos val="nextTo"/>
        <c:crossAx val="128181760"/>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chart19.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Chart!$B$6:$K$6</c:f>
              <c:numCache>
                <c:formatCode>0.00%</c:formatCode>
                <c:ptCount val="10"/>
                <c:pt idx="0">
                  <c:v>0.25440000000000002</c:v>
                </c:pt>
                <c:pt idx="1">
                  <c:v>0.21110000000000001</c:v>
                </c:pt>
                <c:pt idx="2">
                  <c:v>0.10150000000000002</c:v>
                </c:pt>
                <c:pt idx="3">
                  <c:v>9.4900000000000026E-2</c:v>
                </c:pt>
                <c:pt idx="4">
                  <c:v>8.2700000000000023E-2</c:v>
                </c:pt>
                <c:pt idx="5">
                  <c:v>0.12020000000000013</c:v>
                </c:pt>
                <c:pt idx="6">
                  <c:v>5.16E-2</c:v>
                </c:pt>
                <c:pt idx="7">
                  <c:v>2.3400000000000001E-2</c:v>
                </c:pt>
                <c:pt idx="8">
                  <c:v>1.9400000000000042E-2</c:v>
                </c:pt>
                <c:pt idx="9">
                  <c:v>8.4000000000000047E-3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Chart!$B$7:$K$7</c:f>
              <c:numCache>
                <c:formatCode>0.00%</c:formatCode>
                <c:ptCount val="10"/>
                <c:pt idx="0">
                  <c:v>0.17430000000000001</c:v>
                </c:pt>
                <c:pt idx="1">
                  <c:v>0.14520000000000025</c:v>
                </c:pt>
                <c:pt idx="2">
                  <c:v>0.12360000000000013</c:v>
                </c:pt>
                <c:pt idx="3">
                  <c:v>0.11020000000000002</c:v>
                </c:pt>
                <c:pt idx="4">
                  <c:v>9.7200000000000022E-2</c:v>
                </c:pt>
                <c:pt idx="5">
                  <c:v>0.1346</c:v>
                </c:pt>
                <c:pt idx="6">
                  <c:v>0.1013</c:v>
                </c:pt>
                <c:pt idx="7">
                  <c:v>4.6300000000000001E-2</c:v>
                </c:pt>
                <c:pt idx="8">
                  <c:v>3.3799999999999997E-2</c:v>
                </c:pt>
                <c:pt idx="9">
                  <c:v>1.1000000000000025E-3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Chart!$B$8:$K$8</c:f>
              <c:numCache>
                <c:formatCode>0.00%</c:formatCode>
                <c:ptCount val="10"/>
                <c:pt idx="0">
                  <c:v>0.15410000000000001</c:v>
                </c:pt>
                <c:pt idx="1">
                  <c:v>0.10349999999999998</c:v>
                </c:pt>
                <c:pt idx="2">
                  <c:v>0.12110000000000012</c:v>
                </c:pt>
                <c:pt idx="3">
                  <c:v>0.12529999999999999</c:v>
                </c:pt>
                <c:pt idx="4">
                  <c:v>0.11210000000000002</c:v>
                </c:pt>
                <c:pt idx="5">
                  <c:v>0.10710000000000013</c:v>
                </c:pt>
                <c:pt idx="6">
                  <c:v>0.11910000000000009</c:v>
                </c:pt>
                <c:pt idx="7">
                  <c:v>6.4800000000000024E-2</c:v>
                </c:pt>
                <c:pt idx="8">
                  <c:v>4.1700000000000001E-2</c:v>
                </c:pt>
                <c:pt idx="9">
                  <c:v>1.8800000000000032E-2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Chart!$B$9:$K$9</c:f>
              <c:numCache>
                <c:formatCode>0.00%</c:formatCode>
                <c:ptCount val="10"/>
                <c:pt idx="0">
                  <c:v>0.14119999999999999</c:v>
                </c:pt>
                <c:pt idx="1">
                  <c:v>0.12460000000000013</c:v>
                </c:pt>
                <c:pt idx="2">
                  <c:v>0.21210000000000001</c:v>
                </c:pt>
                <c:pt idx="3">
                  <c:v>0.1905</c:v>
                </c:pt>
                <c:pt idx="4">
                  <c:v>0.21470000000000028</c:v>
                </c:pt>
                <c:pt idx="5">
                  <c:v>0.1356</c:v>
                </c:pt>
                <c:pt idx="6">
                  <c:v>0.20910000000000001</c:v>
                </c:pt>
                <c:pt idx="7">
                  <c:v>0.14790000000000028</c:v>
                </c:pt>
                <c:pt idx="8">
                  <c:v>0.13550000000000001</c:v>
                </c:pt>
                <c:pt idx="9">
                  <c:v>0.11</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Chart!$B$10:$K$10</c:f>
              <c:numCache>
                <c:formatCode>0.00%</c:formatCode>
                <c:ptCount val="10"/>
                <c:pt idx="0">
                  <c:v>0.27600000000000002</c:v>
                </c:pt>
                <c:pt idx="1">
                  <c:v>0.41560000000000002</c:v>
                </c:pt>
                <c:pt idx="2">
                  <c:v>0.44180000000000008</c:v>
                </c:pt>
                <c:pt idx="3">
                  <c:v>0.47900000000000031</c:v>
                </c:pt>
                <c:pt idx="4">
                  <c:v>0.49320000000000008</c:v>
                </c:pt>
                <c:pt idx="5">
                  <c:v>0.5024999999999995</c:v>
                </c:pt>
                <c:pt idx="6">
                  <c:v>0.51880000000000004</c:v>
                </c:pt>
                <c:pt idx="7">
                  <c:v>0.71760000000000113</c:v>
                </c:pt>
                <c:pt idx="8">
                  <c:v>0.76959999999999995</c:v>
                </c:pt>
                <c:pt idx="9">
                  <c:v>0.86160000000000125</c:v>
                </c:pt>
              </c:numCache>
            </c:numRef>
          </c:val>
        </c:ser>
        <c:gapWidth val="50"/>
        <c:overlap val="100"/>
        <c:axId val="128342656"/>
        <c:axId val="128450944"/>
      </c:barChart>
      <c:catAx>
        <c:axId val="128342656"/>
        <c:scaling>
          <c:orientation val="maxMin"/>
        </c:scaling>
        <c:axPos val="l"/>
        <c:majorTickMark val="none"/>
        <c:tickLblPos val="nextTo"/>
        <c:txPr>
          <a:bodyPr rot="0" vert="horz"/>
          <a:lstStyle/>
          <a:p>
            <a:pPr>
              <a:defRPr/>
            </a:pPr>
            <a:endParaRPr lang="en-US"/>
          </a:p>
        </c:txPr>
        <c:crossAx val="128450944"/>
        <c:crosses val="autoZero"/>
        <c:auto val="1"/>
        <c:lblAlgn val="ctr"/>
        <c:lblOffset val="100"/>
        <c:tickLblSkip val="1"/>
      </c:catAx>
      <c:valAx>
        <c:axId val="128450944"/>
        <c:scaling>
          <c:orientation val="minMax"/>
          <c:max val="1"/>
        </c:scaling>
        <c:axPos val="t"/>
        <c:numFmt formatCode="0%" sourceLinked="0"/>
        <c:tickLblPos val="nextTo"/>
        <c:crossAx val="12834265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26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Chart!$B$6:$B$21</c:f>
              <c:numCache>
                <c:formatCode>0.00%</c:formatCode>
                <c:ptCount val="16"/>
                <c:pt idx="0">
                  <c:v>0.3230000000000009</c:v>
                </c:pt>
                <c:pt idx="1">
                  <c:v>0.3275000000000009</c:v>
                </c:pt>
                <c:pt idx="2">
                  <c:v>0.28880000000000078</c:v>
                </c:pt>
                <c:pt idx="3">
                  <c:v>0.30810000000000032</c:v>
                </c:pt>
                <c:pt idx="4">
                  <c:v>0.25440000000000002</c:v>
                </c:pt>
                <c:pt idx="5">
                  <c:v>0.21020000000000039</c:v>
                </c:pt>
                <c:pt idx="6">
                  <c:v>0.25850000000000001</c:v>
                </c:pt>
                <c:pt idx="7">
                  <c:v>0.20069999999999999</c:v>
                </c:pt>
                <c:pt idx="8">
                  <c:v>0.24900000000000042</c:v>
                </c:pt>
                <c:pt idx="9">
                  <c:v>0.20039999999999999</c:v>
                </c:pt>
                <c:pt idx="10">
                  <c:v>0.1925</c:v>
                </c:pt>
                <c:pt idx="11">
                  <c:v>0.18950000000000042</c:v>
                </c:pt>
                <c:pt idx="12">
                  <c:v>0.15700000000000042</c:v>
                </c:pt>
                <c:pt idx="14">
                  <c:v>0.33840000000000114</c:v>
                </c:pt>
                <c:pt idx="15">
                  <c:v>0.18860000000000021</c:v>
                </c:pt>
              </c:numCache>
            </c:numRef>
          </c:val>
        </c:ser>
        <c:ser>
          <c:idx val="2"/>
          <c:order val="1"/>
          <c:tx>
            <c:strRef>
              <c:f>Chart!$C$5</c:f>
              <c:strCache>
                <c:ptCount val="1"/>
                <c:pt idx="0">
                  <c:v>Second</c:v>
                </c:pt>
              </c:strCache>
            </c:strRef>
          </c:tx>
          <c:spPr>
            <a:solidFill>
              <a:schemeClr val="tx2"/>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Chart!$C$6:$C$21</c:f>
              <c:numCache>
                <c:formatCode>0.00%</c:formatCode>
                <c:ptCount val="16"/>
                <c:pt idx="0">
                  <c:v>0.19620000000000001</c:v>
                </c:pt>
                <c:pt idx="1">
                  <c:v>0.19700000000000001</c:v>
                </c:pt>
                <c:pt idx="2">
                  <c:v>0.20230000000000001</c:v>
                </c:pt>
                <c:pt idx="3">
                  <c:v>0.16990000000000038</c:v>
                </c:pt>
                <c:pt idx="4">
                  <c:v>0.17430000000000001</c:v>
                </c:pt>
                <c:pt idx="5">
                  <c:v>0.18520000000000042</c:v>
                </c:pt>
                <c:pt idx="6">
                  <c:v>0.16309999999999999</c:v>
                </c:pt>
                <c:pt idx="7">
                  <c:v>0.18910000000000021</c:v>
                </c:pt>
                <c:pt idx="8">
                  <c:v>0.16940000000000024</c:v>
                </c:pt>
                <c:pt idx="9">
                  <c:v>0.15900000000000042</c:v>
                </c:pt>
                <c:pt idx="10">
                  <c:v>0.17720000000000038</c:v>
                </c:pt>
                <c:pt idx="11">
                  <c:v>0.15470000000000045</c:v>
                </c:pt>
                <c:pt idx="12">
                  <c:v>0.15390000000000048</c:v>
                </c:pt>
                <c:pt idx="14">
                  <c:v>0.20519999999999999</c:v>
                </c:pt>
                <c:pt idx="15">
                  <c:v>0.14250000000000004</c:v>
                </c:pt>
              </c:numCache>
            </c:numRef>
          </c:val>
        </c:ser>
        <c:ser>
          <c:idx val="3"/>
          <c:order val="2"/>
          <c:tx>
            <c:strRef>
              <c:f>Chart!$D$5</c:f>
              <c:strCache>
                <c:ptCount val="1"/>
                <c:pt idx="0">
                  <c:v>Third</c:v>
                </c:pt>
              </c:strCache>
            </c:strRef>
          </c:tx>
          <c:spPr>
            <a:solidFill>
              <a:schemeClr val="bg2"/>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Chart!$D$6:$D$21</c:f>
              <c:numCache>
                <c:formatCode>0.00%</c:formatCode>
                <c:ptCount val="16"/>
                <c:pt idx="0">
                  <c:v>0.15190000000000048</c:v>
                </c:pt>
                <c:pt idx="1">
                  <c:v>0.15290000000000048</c:v>
                </c:pt>
                <c:pt idx="2">
                  <c:v>0.14550000000000021</c:v>
                </c:pt>
                <c:pt idx="3">
                  <c:v>0.12370000000000021</c:v>
                </c:pt>
                <c:pt idx="4">
                  <c:v>0.15410000000000001</c:v>
                </c:pt>
                <c:pt idx="5">
                  <c:v>0.18170000000000042</c:v>
                </c:pt>
                <c:pt idx="6">
                  <c:v>0.14280000000000001</c:v>
                </c:pt>
                <c:pt idx="7">
                  <c:v>0.14530000000000001</c:v>
                </c:pt>
                <c:pt idx="8">
                  <c:v>0.13550000000000001</c:v>
                </c:pt>
                <c:pt idx="9">
                  <c:v>0.13600000000000001</c:v>
                </c:pt>
                <c:pt idx="10">
                  <c:v>0.14960000000000001</c:v>
                </c:pt>
                <c:pt idx="11">
                  <c:v>0.1406</c:v>
                </c:pt>
                <c:pt idx="12">
                  <c:v>0.15330000000000021</c:v>
                </c:pt>
                <c:pt idx="14">
                  <c:v>0.14980000000000004</c:v>
                </c:pt>
                <c:pt idx="15">
                  <c:v>0.13339999999999999</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Chart!$E$6:$E$21</c:f>
              <c:numCache>
                <c:formatCode>0.00%</c:formatCode>
                <c:ptCount val="16"/>
                <c:pt idx="0">
                  <c:v>0.1426</c:v>
                </c:pt>
                <c:pt idx="1">
                  <c:v>0.10680000000000002</c:v>
                </c:pt>
                <c:pt idx="2">
                  <c:v>0.12989999999999999</c:v>
                </c:pt>
                <c:pt idx="3">
                  <c:v>0.1411</c:v>
                </c:pt>
                <c:pt idx="4">
                  <c:v>0.14119999999999999</c:v>
                </c:pt>
                <c:pt idx="5">
                  <c:v>0.13450000000000001</c:v>
                </c:pt>
                <c:pt idx="6">
                  <c:v>0.13930000000000001</c:v>
                </c:pt>
                <c:pt idx="7">
                  <c:v>0.13059999999999999</c:v>
                </c:pt>
                <c:pt idx="8">
                  <c:v>0.1105</c:v>
                </c:pt>
                <c:pt idx="9">
                  <c:v>0.14510000000000001</c:v>
                </c:pt>
                <c:pt idx="10">
                  <c:v>0.11570000000000009</c:v>
                </c:pt>
                <c:pt idx="11">
                  <c:v>0.14550000000000021</c:v>
                </c:pt>
                <c:pt idx="12">
                  <c:v>0.1348</c:v>
                </c:pt>
                <c:pt idx="14">
                  <c:v>0.12110000000000012</c:v>
                </c:pt>
                <c:pt idx="15">
                  <c:v>0.12490000000000002</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Chart!$F$6:$F$21</c:f>
              <c:numCache>
                <c:formatCode>0.00%</c:formatCode>
                <c:ptCount val="16"/>
                <c:pt idx="0">
                  <c:v>0.18630000000000024</c:v>
                </c:pt>
                <c:pt idx="1">
                  <c:v>0.21570000000000042</c:v>
                </c:pt>
                <c:pt idx="2">
                  <c:v>0.23350000000000001</c:v>
                </c:pt>
                <c:pt idx="3">
                  <c:v>0.25719999999999998</c:v>
                </c:pt>
                <c:pt idx="4">
                  <c:v>0.27600000000000002</c:v>
                </c:pt>
                <c:pt idx="5">
                  <c:v>0.28840000000000032</c:v>
                </c:pt>
                <c:pt idx="6">
                  <c:v>0.2963000000000009</c:v>
                </c:pt>
                <c:pt idx="7">
                  <c:v>0.33440000000000114</c:v>
                </c:pt>
                <c:pt idx="8">
                  <c:v>0.33550000000000102</c:v>
                </c:pt>
                <c:pt idx="9">
                  <c:v>0.35960000000000031</c:v>
                </c:pt>
                <c:pt idx="10">
                  <c:v>0.36500000000000032</c:v>
                </c:pt>
                <c:pt idx="11">
                  <c:v>0.36960000000000032</c:v>
                </c:pt>
                <c:pt idx="12">
                  <c:v>0.40100000000000002</c:v>
                </c:pt>
                <c:pt idx="14">
                  <c:v>0.18540000000000048</c:v>
                </c:pt>
                <c:pt idx="15">
                  <c:v>0.41070000000000001</c:v>
                </c:pt>
              </c:numCache>
            </c:numRef>
          </c:val>
        </c:ser>
        <c:gapWidth val="50"/>
        <c:overlap val="100"/>
        <c:axId val="122463360"/>
        <c:axId val="122464896"/>
      </c:barChart>
      <c:catAx>
        <c:axId val="122463360"/>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2464896"/>
        <c:crosses val="autoZero"/>
        <c:auto val="1"/>
        <c:lblAlgn val="ctr"/>
        <c:lblOffset val="100"/>
        <c:tickLblSkip val="1"/>
        <c:tickMarkSkip val="1"/>
      </c:catAx>
      <c:valAx>
        <c:axId val="122464896"/>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2463360"/>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chart20.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Chart!$B$6:$K$6</c:f>
              <c:numCache>
                <c:formatCode>0.00%</c:formatCode>
                <c:ptCount val="10"/>
                <c:pt idx="0">
                  <c:v>0.21020000000000025</c:v>
                </c:pt>
                <c:pt idx="1">
                  <c:v>0.15430000000000021</c:v>
                </c:pt>
                <c:pt idx="2">
                  <c:v>0.1104</c:v>
                </c:pt>
                <c:pt idx="3">
                  <c:v>9.11E-2</c:v>
                </c:pt>
                <c:pt idx="4">
                  <c:v>0.14230000000000001</c:v>
                </c:pt>
                <c:pt idx="5">
                  <c:v>8.910000000000004E-2</c:v>
                </c:pt>
                <c:pt idx="6">
                  <c:v>0.10050000000000002</c:v>
                </c:pt>
                <c:pt idx="7">
                  <c:v>4.7300000000000092E-2</c:v>
                </c:pt>
                <c:pt idx="8">
                  <c:v>1.5800000000000033E-2</c:v>
                </c:pt>
                <c:pt idx="9">
                  <c:v>6.80000000000001E-3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Chart!$B$7:$K$7</c:f>
              <c:numCache>
                <c:formatCode>0.00%</c:formatCode>
                <c:ptCount val="10"/>
                <c:pt idx="0">
                  <c:v>0.18520000000000028</c:v>
                </c:pt>
                <c:pt idx="1">
                  <c:v>0.14369999999999999</c:v>
                </c:pt>
                <c:pt idx="2">
                  <c:v>0.15890000000000037</c:v>
                </c:pt>
                <c:pt idx="3">
                  <c:v>0.11760000000000002</c:v>
                </c:pt>
                <c:pt idx="4">
                  <c:v>9.1200000000000003E-2</c:v>
                </c:pt>
                <c:pt idx="5">
                  <c:v>8.14E-2</c:v>
                </c:pt>
                <c:pt idx="6">
                  <c:v>0.10110000000000002</c:v>
                </c:pt>
                <c:pt idx="7">
                  <c:v>6.0600000000000001E-2</c:v>
                </c:pt>
                <c:pt idx="8">
                  <c:v>1.6000000000000021E-2</c:v>
                </c:pt>
                <c:pt idx="9">
                  <c:v>1.2100000000000001E-2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Chart!$B$8:$K$8</c:f>
              <c:numCache>
                <c:formatCode>0.00%</c:formatCode>
                <c:ptCount val="10"/>
                <c:pt idx="0">
                  <c:v>0.18170000000000028</c:v>
                </c:pt>
                <c:pt idx="1">
                  <c:v>0.14920000000000028</c:v>
                </c:pt>
                <c:pt idx="2">
                  <c:v>0.13450000000000001</c:v>
                </c:pt>
                <c:pt idx="3">
                  <c:v>0.13439999999999999</c:v>
                </c:pt>
                <c:pt idx="4">
                  <c:v>8.280000000000004E-2</c:v>
                </c:pt>
                <c:pt idx="5">
                  <c:v>0.10059999999999998</c:v>
                </c:pt>
                <c:pt idx="6">
                  <c:v>7.4300000000000144E-2</c:v>
                </c:pt>
                <c:pt idx="7">
                  <c:v>5.7500000000000023E-2</c:v>
                </c:pt>
                <c:pt idx="8">
                  <c:v>3.5400000000000001E-2</c:v>
                </c:pt>
                <c:pt idx="9">
                  <c:v>1.7600000000000001E-2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Chart!$B$9:$K$9</c:f>
              <c:numCache>
                <c:formatCode>0.00%</c:formatCode>
                <c:ptCount val="10"/>
                <c:pt idx="0">
                  <c:v>0.13450000000000001</c:v>
                </c:pt>
                <c:pt idx="1">
                  <c:v>0.18680000000000024</c:v>
                </c:pt>
                <c:pt idx="2">
                  <c:v>0.18340000000000031</c:v>
                </c:pt>
                <c:pt idx="3">
                  <c:v>0.21090000000000031</c:v>
                </c:pt>
                <c:pt idx="4">
                  <c:v>0.1661</c:v>
                </c:pt>
                <c:pt idx="5">
                  <c:v>0.17350000000000004</c:v>
                </c:pt>
                <c:pt idx="6">
                  <c:v>0.1605</c:v>
                </c:pt>
                <c:pt idx="7">
                  <c:v>0.18620000000000031</c:v>
                </c:pt>
                <c:pt idx="8">
                  <c:v>0.15050000000000024</c:v>
                </c:pt>
                <c:pt idx="9">
                  <c:v>0.13990000000000025</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Chart!$B$10:$K$10</c:f>
              <c:numCache>
                <c:formatCode>0.00%</c:formatCode>
                <c:ptCount val="10"/>
                <c:pt idx="0">
                  <c:v>0.28840000000000032</c:v>
                </c:pt>
                <c:pt idx="1">
                  <c:v>0.36600000000000038</c:v>
                </c:pt>
                <c:pt idx="2">
                  <c:v>0.4128000000000005</c:v>
                </c:pt>
                <c:pt idx="3">
                  <c:v>0.44600000000000001</c:v>
                </c:pt>
                <c:pt idx="4">
                  <c:v>0.51749999999999996</c:v>
                </c:pt>
                <c:pt idx="5">
                  <c:v>0.55530000000000002</c:v>
                </c:pt>
                <c:pt idx="6">
                  <c:v>0.56359999999999999</c:v>
                </c:pt>
                <c:pt idx="7">
                  <c:v>0.64840000000000064</c:v>
                </c:pt>
                <c:pt idx="8">
                  <c:v>0.7823</c:v>
                </c:pt>
                <c:pt idx="9">
                  <c:v>0.82370000000000065</c:v>
                </c:pt>
              </c:numCache>
            </c:numRef>
          </c:val>
        </c:ser>
        <c:gapWidth val="50"/>
        <c:overlap val="100"/>
        <c:axId val="129765376"/>
        <c:axId val="129766912"/>
      </c:barChart>
      <c:catAx>
        <c:axId val="129765376"/>
        <c:scaling>
          <c:orientation val="maxMin"/>
        </c:scaling>
        <c:axPos val="l"/>
        <c:majorTickMark val="none"/>
        <c:tickLblPos val="nextTo"/>
        <c:txPr>
          <a:bodyPr rot="0" vert="horz"/>
          <a:lstStyle/>
          <a:p>
            <a:pPr>
              <a:defRPr/>
            </a:pPr>
            <a:endParaRPr lang="en-US"/>
          </a:p>
        </c:txPr>
        <c:crossAx val="129766912"/>
        <c:crosses val="autoZero"/>
        <c:auto val="1"/>
        <c:lblAlgn val="ctr"/>
        <c:lblOffset val="100"/>
        <c:tickLblSkip val="1"/>
      </c:catAx>
      <c:valAx>
        <c:axId val="129766912"/>
        <c:scaling>
          <c:orientation val="minMax"/>
          <c:max val="1"/>
        </c:scaling>
        <c:axPos val="t"/>
        <c:numFmt formatCode="0%" sourceLinked="0"/>
        <c:tickLblPos val="nextTo"/>
        <c:crossAx val="12976537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chart21.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Chart!$B$6:$K$6</c:f>
              <c:numCache>
                <c:formatCode>0.00%</c:formatCode>
                <c:ptCount val="10"/>
                <c:pt idx="0">
                  <c:v>0.1925</c:v>
                </c:pt>
                <c:pt idx="1">
                  <c:v>0.21620000000000028</c:v>
                </c:pt>
                <c:pt idx="2">
                  <c:v>0.10760000000000013</c:v>
                </c:pt>
                <c:pt idx="3">
                  <c:v>7.6200000000000004E-2</c:v>
                </c:pt>
                <c:pt idx="4">
                  <c:v>9.9600000000000202E-2</c:v>
                </c:pt>
                <c:pt idx="5">
                  <c:v>0.10170000000000012</c:v>
                </c:pt>
                <c:pt idx="6">
                  <c:v>4.0300000000000023E-2</c:v>
                </c:pt>
                <c:pt idx="7">
                  <c:v>2.2900000000000011E-2</c:v>
                </c:pt>
                <c:pt idx="8">
                  <c:v>9.1000000000000004E-3</c:v>
                </c:pt>
                <c:pt idx="9">
                  <c:v>8.0000000000000175E-3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Chart!$B$7:$K$7</c:f>
              <c:numCache>
                <c:formatCode>0.00%</c:formatCode>
                <c:ptCount val="10"/>
                <c:pt idx="0">
                  <c:v>0.17720000000000025</c:v>
                </c:pt>
                <c:pt idx="1">
                  <c:v>0.15100000000000025</c:v>
                </c:pt>
                <c:pt idx="2">
                  <c:v>0.1283</c:v>
                </c:pt>
                <c:pt idx="3">
                  <c:v>0.1009</c:v>
                </c:pt>
                <c:pt idx="4">
                  <c:v>0.10120000000000012</c:v>
                </c:pt>
                <c:pt idx="5">
                  <c:v>9.1600000000000042E-2</c:v>
                </c:pt>
                <c:pt idx="6">
                  <c:v>6.25E-2</c:v>
                </c:pt>
                <c:pt idx="7">
                  <c:v>3.44E-2</c:v>
                </c:pt>
                <c:pt idx="8">
                  <c:v>2.2400000000000045E-2</c:v>
                </c:pt>
                <c:pt idx="9">
                  <c:v>4.5000000000000014E-3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Chart!$B$8:$K$8</c:f>
              <c:numCache>
                <c:formatCode>0.00%</c:formatCode>
                <c:ptCount val="10"/>
                <c:pt idx="0">
                  <c:v>0.14960000000000001</c:v>
                </c:pt>
                <c:pt idx="1">
                  <c:v>0.1145</c:v>
                </c:pt>
                <c:pt idx="2">
                  <c:v>0.10320000000000012</c:v>
                </c:pt>
                <c:pt idx="3">
                  <c:v>0.11720000000000012</c:v>
                </c:pt>
                <c:pt idx="4">
                  <c:v>0.1009</c:v>
                </c:pt>
                <c:pt idx="5">
                  <c:v>8.5400000000000004E-2</c:v>
                </c:pt>
                <c:pt idx="6">
                  <c:v>0.1023</c:v>
                </c:pt>
                <c:pt idx="7">
                  <c:v>6.5699999999999995E-2</c:v>
                </c:pt>
                <c:pt idx="8">
                  <c:v>2.2600000000000012E-2</c:v>
                </c:pt>
                <c:pt idx="9">
                  <c:v>1.2600000000000005E-2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Chart!$B$9:$K$9</c:f>
              <c:numCache>
                <c:formatCode>0.00%</c:formatCode>
                <c:ptCount val="10"/>
                <c:pt idx="0">
                  <c:v>0.11570000000000009</c:v>
                </c:pt>
                <c:pt idx="1">
                  <c:v>0.11370000000000002</c:v>
                </c:pt>
                <c:pt idx="2">
                  <c:v>0.14680000000000001</c:v>
                </c:pt>
                <c:pt idx="3">
                  <c:v>0.1643</c:v>
                </c:pt>
                <c:pt idx="4">
                  <c:v>0.13020000000000001</c:v>
                </c:pt>
                <c:pt idx="5">
                  <c:v>0.14590000000000028</c:v>
                </c:pt>
                <c:pt idx="6">
                  <c:v>0.18350000000000025</c:v>
                </c:pt>
                <c:pt idx="7">
                  <c:v>0.14780000000000001</c:v>
                </c:pt>
                <c:pt idx="8">
                  <c:v>0.10580000000000002</c:v>
                </c:pt>
                <c:pt idx="9">
                  <c:v>0.10910000000000013</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Chart!$B$10:$K$10</c:f>
              <c:numCache>
                <c:formatCode>0.00%</c:formatCode>
                <c:ptCount val="10"/>
                <c:pt idx="0">
                  <c:v>0.36500000000000032</c:v>
                </c:pt>
                <c:pt idx="1">
                  <c:v>0.40450000000000008</c:v>
                </c:pt>
                <c:pt idx="2">
                  <c:v>0.5141</c:v>
                </c:pt>
                <c:pt idx="3">
                  <c:v>0.54139999999999999</c:v>
                </c:pt>
                <c:pt idx="4">
                  <c:v>0.56820000000000004</c:v>
                </c:pt>
                <c:pt idx="5">
                  <c:v>0.57540000000000002</c:v>
                </c:pt>
                <c:pt idx="6">
                  <c:v>0.61140000000000005</c:v>
                </c:pt>
                <c:pt idx="7">
                  <c:v>0.72910000000000064</c:v>
                </c:pt>
                <c:pt idx="8">
                  <c:v>0.84010000000000062</c:v>
                </c:pt>
                <c:pt idx="9">
                  <c:v>0.86570000000000125</c:v>
                </c:pt>
              </c:numCache>
            </c:numRef>
          </c:val>
        </c:ser>
        <c:gapWidth val="50"/>
        <c:overlap val="100"/>
        <c:axId val="129893504"/>
        <c:axId val="129895040"/>
      </c:barChart>
      <c:catAx>
        <c:axId val="129893504"/>
        <c:scaling>
          <c:orientation val="maxMin"/>
        </c:scaling>
        <c:axPos val="l"/>
        <c:majorTickMark val="none"/>
        <c:tickLblPos val="nextTo"/>
        <c:txPr>
          <a:bodyPr rot="0" vert="horz"/>
          <a:lstStyle/>
          <a:p>
            <a:pPr>
              <a:defRPr/>
            </a:pPr>
            <a:endParaRPr lang="en-US"/>
          </a:p>
        </c:txPr>
        <c:crossAx val="129895040"/>
        <c:crosses val="autoZero"/>
        <c:auto val="1"/>
        <c:lblAlgn val="ctr"/>
        <c:lblOffset val="100"/>
        <c:tickLblSkip val="1"/>
      </c:catAx>
      <c:valAx>
        <c:axId val="129895040"/>
        <c:scaling>
          <c:orientation val="minMax"/>
          <c:max val="1"/>
        </c:scaling>
        <c:axPos val="t"/>
        <c:numFmt formatCode="0%" sourceLinked="0"/>
        <c:tickLblPos val="nextTo"/>
        <c:crossAx val="129893504"/>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chart2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Chart!$B$6:$K$6</c:f>
              <c:numCache>
                <c:formatCode>0.00%</c:formatCode>
                <c:ptCount val="10"/>
                <c:pt idx="0">
                  <c:v>0.32750000000000057</c:v>
                </c:pt>
                <c:pt idx="1">
                  <c:v>8.9200000000000043E-2</c:v>
                </c:pt>
                <c:pt idx="2">
                  <c:v>9.4900000000000026E-2</c:v>
                </c:pt>
                <c:pt idx="3">
                  <c:v>0.1048</c:v>
                </c:pt>
                <c:pt idx="4">
                  <c:v>0.14490000000000028</c:v>
                </c:pt>
                <c:pt idx="5">
                  <c:v>7.3899999999999993E-2</c:v>
                </c:pt>
                <c:pt idx="6">
                  <c:v>7.640000000000001E-2</c:v>
                </c:pt>
                <c:pt idx="7">
                  <c:v>2.9700000000000001E-2</c:v>
                </c:pt>
                <c:pt idx="8">
                  <c:v>1.72E-2</c:v>
                </c:pt>
                <c:pt idx="9">
                  <c:v>1.8900000000000031E-2</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Chart!$B$7:$K$7</c:f>
              <c:numCache>
                <c:formatCode>0.00%</c:formatCode>
                <c:ptCount val="10"/>
                <c:pt idx="0">
                  <c:v>0.19700000000000001</c:v>
                </c:pt>
                <c:pt idx="1">
                  <c:v>0.15580000000000024</c:v>
                </c:pt>
                <c:pt idx="2">
                  <c:v>9.6300000000000024E-2</c:v>
                </c:pt>
                <c:pt idx="3">
                  <c:v>0.14080000000000001</c:v>
                </c:pt>
                <c:pt idx="4">
                  <c:v>0.1348</c:v>
                </c:pt>
                <c:pt idx="5">
                  <c:v>0.11310000000000002</c:v>
                </c:pt>
                <c:pt idx="6">
                  <c:v>7.3400000000000021E-2</c:v>
                </c:pt>
                <c:pt idx="7">
                  <c:v>3.7600000000000064E-2</c:v>
                </c:pt>
                <c:pt idx="8">
                  <c:v>1.7299999999999996E-2</c:v>
                </c:pt>
                <c:pt idx="9">
                  <c:v>1.1299999999999998E-2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Chart!$B$8:$K$8</c:f>
              <c:numCache>
                <c:formatCode>0.00%</c:formatCode>
                <c:ptCount val="10"/>
                <c:pt idx="0">
                  <c:v>0.15290000000000031</c:v>
                </c:pt>
                <c:pt idx="1">
                  <c:v>0.13850000000000001</c:v>
                </c:pt>
                <c:pt idx="2">
                  <c:v>0.1163</c:v>
                </c:pt>
                <c:pt idx="3">
                  <c:v>0.13519999999999999</c:v>
                </c:pt>
                <c:pt idx="4">
                  <c:v>0.1105</c:v>
                </c:pt>
                <c:pt idx="5">
                  <c:v>0.12350000000000012</c:v>
                </c:pt>
                <c:pt idx="6">
                  <c:v>0.1124</c:v>
                </c:pt>
                <c:pt idx="7">
                  <c:v>5.1900000000000002E-2</c:v>
                </c:pt>
                <c:pt idx="8">
                  <c:v>1.8400000000000031E-2</c:v>
                </c:pt>
                <c:pt idx="9">
                  <c:v>1.7899999999999999E-2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Chart!$B$9:$K$9</c:f>
              <c:numCache>
                <c:formatCode>0.00%</c:formatCode>
                <c:ptCount val="10"/>
                <c:pt idx="0">
                  <c:v>0.10680000000000002</c:v>
                </c:pt>
                <c:pt idx="1">
                  <c:v>0.20019999999999999</c:v>
                </c:pt>
                <c:pt idx="2">
                  <c:v>0.26020000000000004</c:v>
                </c:pt>
                <c:pt idx="3">
                  <c:v>0.18130000000000004</c:v>
                </c:pt>
                <c:pt idx="4">
                  <c:v>0.16289999999999999</c:v>
                </c:pt>
                <c:pt idx="5">
                  <c:v>0.21810000000000004</c:v>
                </c:pt>
                <c:pt idx="6">
                  <c:v>0.21410000000000001</c:v>
                </c:pt>
                <c:pt idx="7">
                  <c:v>0.18030000000000004</c:v>
                </c:pt>
                <c:pt idx="8">
                  <c:v>0.15030000000000004</c:v>
                </c:pt>
                <c:pt idx="9">
                  <c:v>0.15080000000000021</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Chart!$B$10:$K$10</c:f>
              <c:numCache>
                <c:formatCode>0.00%</c:formatCode>
                <c:ptCount val="10"/>
                <c:pt idx="0">
                  <c:v>0.21570000000000028</c:v>
                </c:pt>
                <c:pt idx="1">
                  <c:v>0.41630000000000056</c:v>
                </c:pt>
                <c:pt idx="2">
                  <c:v>0.43230000000000063</c:v>
                </c:pt>
                <c:pt idx="3">
                  <c:v>0.4380000000000005</c:v>
                </c:pt>
                <c:pt idx="4">
                  <c:v>0.44700000000000001</c:v>
                </c:pt>
                <c:pt idx="5">
                  <c:v>0.47150000000000031</c:v>
                </c:pt>
                <c:pt idx="6">
                  <c:v>0.52370000000000005</c:v>
                </c:pt>
                <c:pt idx="7">
                  <c:v>0.70040000000000002</c:v>
                </c:pt>
                <c:pt idx="8">
                  <c:v>0.79679999999999995</c:v>
                </c:pt>
                <c:pt idx="9">
                  <c:v>0.80110000000000003</c:v>
                </c:pt>
              </c:numCache>
            </c:numRef>
          </c:val>
        </c:ser>
        <c:gapWidth val="50"/>
        <c:overlap val="100"/>
        <c:axId val="130078976"/>
        <c:axId val="130101248"/>
      </c:barChart>
      <c:catAx>
        <c:axId val="130078976"/>
        <c:scaling>
          <c:orientation val="maxMin"/>
        </c:scaling>
        <c:axPos val="l"/>
        <c:majorTickMark val="none"/>
        <c:tickLblPos val="nextTo"/>
        <c:txPr>
          <a:bodyPr rot="0" vert="horz"/>
          <a:lstStyle/>
          <a:p>
            <a:pPr>
              <a:defRPr/>
            </a:pPr>
            <a:endParaRPr lang="en-US"/>
          </a:p>
        </c:txPr>
        <c:crossAx val="130101248"/>
        <c:crosses val="autoZero"/>
        <c:auto val="1"/>
        <c:lblAlgn val="ctr"/>
        <c:lblOffset val="100"/>
        <c:tickLblSkip val="1"/>
      </c:catAx>
      <c:valAx>
        <c:axId val="130101248"/>
        <c:scaling>
          <c:orientation val="minMax"/>
          <c:max val="1"/>
        </c:scaling>
        <c:axPos val="t"/>
        <c:numFmt formatCode="0%" sourceLinked="0"/>
        <c:tickLblPos val="nextTo"/>
        <c:crossAx val="13007897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chart23.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Chart!$B$6:$K$6</c:f>
              <c:numCache>
                <c:formatCode>0.00%</c:formatCode>
                <c:ptCount val="10"/>
                <c:pt idx="0">
                  <c:v>0.33840000000000076</c:v>
                </c:pt>
                <c:pt idx="1">
                  <c:v>9.7500000000000045E-2</c:v>
                </c:pt>
                <c:pt idx="2">
                  <c:v>0.1173</c:v>
                </c:pt>
                <c:pt idx="3">
                  <c:v>0.13730000000000001</c:v>
                </c:pt>
                <c:pt idx="4">
                  <c:v>7.4200000000000002E-2</c:v>
                </c:pt>
                <c:pt idx="5">
                  <c:v>7.85E-2</c:v>
                </c:pt>
                <c:pt idx="6">
                  <c:v>8.3000000000000046E-2</c:v>
                </c:pt>
                <c:pt idx="7">
                  <c:v>2.6400000000000045E-2</c:v>
                </c:pt>
                <c:pt idx="8">
                  <c:v>1.3200000000000022E-2</c:v>
                </c:pt>
                <c:pt idx="9">
                  <c:v>3.700000000000008E-3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Chart!$B$7:$K$7</c:f>
              <c:numCache>
                <c:formatCode>0.00%</c:formatCode>
                <c:ptCount val="10"/>
                <c:pt idx="0">
                  <c:v>0.20519999999999999</c:v>
                </c:pt>
                <c:pt idx="1">
                  <c:v>0.14840000000000031</c:v>
                </c:pt>
                <c:pt idx="2">
                  <c:v>0.17319999999999999</c:v>
                </c:pt>
                <c:pt idx="3">
                  <c:v>0.12920000000000001</c:v>
                </c:pt>
                <c:pt idx="4">
                  <c:v>9.9400000000000002E-2</c:v>
                </c:pt>
                <c:pt idx="5">
                  <c:v>8.6500000000000007E-2</c:v>
                </c:pt>
                <c:pt idx="6">
                  <c:v>7.0499999999999993E-2</c:v>
                </c:pt>
                <c:pt idx="7">
                  <c:v>3.1399999999999997E-2</c:v>
                </c:pt>
                <c:pt idx="8">
                  <c:v>1.8800000000000032E-2</c:v>
                </c:pt>
                <c:pt idx="9">
                  <c:v>7.0000000000000088E-3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Chart!$B$8:$K$8</c:f>
              <c:numCache>
                <c:formatCode>0.00%</c:formatCode>
                <c:ptCount val="10"/>
                <c:pt idx="0">
                  <c:v>0.14980000000000004</c:v>
                </c:pt>
                <c:pt idx="1">
                  <c:v>0.17090000000000025</c:v>
                </c:pt>
                <c:pt idx="2">
                  <c:v>0.14180000000000001</c:v>
                </c:pt>
                <c:pt idx="3">
                  <c:v>0.12939999999999999</c:v>
                </c:pt>
                <c:pt idx="4">
                  <c:v>9.7900000000000001E-2</c:v>
                </c:pt>
                <c:pt idx="5">
                  <c:v>8.9500000000000204E-2</c:v>
                </c:pt>
                <c:pt idx="6">
                  <c:v>9.540000000000004E-2</c:v>
                </c:pt>
                <c:pt idx="7">
                  <c:v>4.1199999999999987E-2</c:v>
                </c:pt>
                <c:pt idx="8">
                  <c:v>2.6599999999999999E-2</c:v>
                </c:pt>
                <c:pt idx="9">
                  <c:v>2.7000000000000045E-2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Chart!$B$9:$K$9</c:f>
              <c:numCache>
                <c:formatCode>0.00%</c:formatCode>
                <c:ptCount val="10"/>
                <c:pt idx="0">
                  <c:v>0.12110000000000012</c:v>
                </c:pt>
                <c:pt idx="1">
                  <c:v>0.22589999999999999</c:v>
                </c:pt>
                <c:pt idx="2">
                  <c:v>0.19769999999999999</c:v>
                </c:pt>
                <c:pt idx="3">
                  <c:v>0.22309999999999999</c:v>
                </c:pt>
                <c:pt idx="4">
                  <c:v>0.25490000000000002</c:v>
                </c:pt>
                <c:pt idx="5">
                  <c:v>0.23900000000000021</c:v>
                </c:pt>
                <c:pt idx="6">
                  <c:v>0.20250000000000001</c:v>
                </c:pt>
                <c:pt idx="7">
                  <c:v>0.20860000000000001</c:v>
                </c:pt>
                <c:pt idx="8">
                  <c:v>0.20469999999999999</c:v>
                </c:pt>
                <c:pt idx="9">
                  <c:v>0.19400000000000001</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Chart!$B$10:$K$10</c:f>
              <c:numCache>
                <c:formatCode>0.00%</c:formatCode>
                <c:ptCount val="10"/>
                <c:pt idx="0">
                  <c:v>0.18540000000000031</c:v>
                </c:pt>
                <c:pt idx="1">
                  <c:v>0.35730000000000056</c:v>
                </c:pt>
                <c:pt idx="2">
                  <c:v>0.37000000000000038</c:v>
                </c:pt>
                <c:pt idx="3">
                  <c:v>0.38110000000000038</c:v>
                </c:pt>
                <c:pt idx="4">
                  <c:v>0.47370000000000001</c:v>
                </c:pt>
                <c:pt idx="5">
                  <c:v>0.50660000000000005</c:v>
                </c:pt>
                <c:pt idx="6">
                  <c:v>0.54859999999999998</c:v>
                </c:pt>
                <c:pt idx="7">
                  <c:v>0.69230000000000003</c:v>
                </c:pt>
                <c:pt idx="8">
                  <c:v>0.73670000000000113</c:v>
                </c:pt>
                <c:pt idx="9">
                  <c:v>0.76830000000000065</c:v>
                </c:pt>
              </c:numCache>
            </c:numRef>
          </c:val>
        </c:ser>
        <c:gapWidth val="50"/>
        <c:overlap val="100"/>
        <c:axId val="130174336"/>
        <c:axId val="130208896"/>
      </c:barChart>
      <c:catAx>
        <c:axId val="130174336"/>
        <c:scaling>
          <c:orientation val="maxMin"/>
        </c:scaling>
        <c:axPos val="l"/>
        <c:majorTickMark val="none"/>
        <c:tickLblPos val="nextTo"/>
        <c:txPr>
          <a:bodyPr rot="0" vert="horz"/>
          <a:lstStyle/>
          <a:p>
            <a:pPr>
              <a:defRPr/>
            </a:pPr>
            <a:endParaRPr lang="en-US"/>
          </a:p>
        </c:txPr>
        <c:crossAx val="130208896"/>
        <c:crosses val="autoZero"/>
        <c:auto val="1"/>
        <c:lblAlgn val="ctr"/>
        <c:lblOffset val="100"/>
        <c:tickLblSkip val="1"/>
      </c:catAx>
      <c:valAx>
        <c:axId val="130208896"/>
        <c:scaling>
          <c:orientation val="minMax"/>
          <c:max val="1"/>
        </c:scaling>
        <c:axPos val="t"/>
        <c:numFmt formatCode="0%" sourceLinked="0"/>
        <c:tickLblPos val="nextTo"/>
        <c:crossAx val="13017433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chart24.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Chart!$B$6:$K$6</c:f>
              <c:numCache>
                <c:formatCode>0.00%</c:formatCode>
                <c:ptCount val="10"/>
                <c:pt idx="0">
                  <c:v>0.30810000000000032</c:v>
                </c:pt>
                <c:pt idx="1">
                  <c:v>0.15320000000000028</c:v>
                </c:pt>
                <c:pt idx="2">
                  <c:v>0.13969999999999999</c:v>
                </c:pt>
                <c:pt idx="3">
                  <c:v>0.13900000000000001</c:v>
                </c:pt>
                <c:pt idx="4">
                  <c:v>4.7300000000000092E-2</c:v>
                </c:pt>
                <c:pt idx="5">
                  <c:v>7.9300000000000134E-2</c:v>
                </c:pt>
                <c:pt idx="6">
                  <c:v>6.9900000000000004E-2</c:v>
                </c:pt>
                <c:pt idx="7">
                  <c:v>2.2500000000000006E-2</c:v>
                </c:pt>
                <c:pt idx="8">
                  <c:v>3.8000000000000039E-3</c:v>
                </c:pt>
                <c:pt idx="9">
                  <c:v>6.80000000000001E-3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Chart!$B$7:$K$7</c:f>
              <c:numCache>
                <c:formatCode>0.00%</c:formatCode>
                <c:ptCount val="10"/>
                <c:pt idx="0">
                  <c:v>0.16990000000000025</c:v>
                </c:pt>
                <c:pt idx="1">
                  <c:v>0.16070000000000001</c:v>
                </c:pt>
                <c:pt idx="2">
                  <c:v>0.14780000000000001</c:v>
                </c:pt>
                <c:pt idx="3">
                  <c:v>0.12590000000000001</c:v>
                </c:pt>
                <c:pt idx="4">
                  <c:v>0.10520000000000013</c:v>
                </c:pt>
                <c:pt idx="5">
                  <c:v>9.8600000000000215E-2</c:v>
                </c:pt>
                <c:pt idx="6">
                  <c:v>9.7000000000000003E-2</c:v>
                </c:pt>
                <c:pt idx="7">
                  <c:v>4.3199999999999995E-2</c:v>
                </c:pt>
                <c:pt idx="8">
                  <c:v>1.2100000000000001E-2</c:v>
                </c:pt>
                <c:pt idx="9">
                  <c:v>9.3000000000000235E-3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Chart!$B$8:$K$8</c:f>
              <c:numCache>
                <c:formatCode>0.00%</c:formatCode>
                <c:ptCount val="10"/>
                <c:pt idx="0">
                  <c:v>0.12370000000000014</c:v>
                </c:pt>
                <c:pt idx="1">
                  <c:v>0.15160000000000001</c:v>
                </c:pt>
                <c:pt idx="2">
                  <c:v>0.1328</c:v>
                </c:pt>
                <c:pt idx="3">
                  <c:v>0.11320000000000002</c:v>
                </c:pt>
                <c:pt idx="4">
                  <c:v>0.1323</c:v>
                </c:pt>
                <c:pt idx="5">
                  <c:v>0.10550000000000002</c:v>
                </c:pt>
                <c:pt idx="6">
                  <c:v>0.10730000000000002</c:v>
                </c:pt>
                <c:pt idx="7">
                  <c:v>6.5199999999999994E-2</c:v>
                </c:pt>
                <c:pt idx="8">
                  <c:v>2.1999999999999999E-2</c:v>
                </c:pt>
                <c:pt idx="9">
                  <c:v>1.5900000000000001E-2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Chart!$B$9:$K$9</c:f>
              <c:numCache>
                <c:formatCode>0.00%</c:formatCode>
                <c:ptCount val="10"/>
                <c:pt idx="0">
                  <c:v>0.1411</c:v>
                </c:pt>
                <c:pt idx="1">
                  <c:v>0.18350000000000025</c:v>
                </c:pt>
                <c:pt idx="2">
                  <c:v>0.11770000000000012</c:v>
                </c:pt>
                <c:pt idx="3">
                  <c:v>0.15400000000000025</c:v>
                </c:pt>
                <c:pt idx="4">
                  <c:v>0.19939999999999999</c:v>
                </c:pt>
                <c:pt idx="5">
                  <c:v>0.17230000000000001</c:v>
                </c:pt>
                <c:pt idx="6">
                  <c:v>0.16550000000000001</c:v>
                </c:pt>
                <c:pt idx="7">
                  <c:v>0.14870000000000028</c:v>
                </c:pt>
                <c:pt idx="8">
                  <c:v>0.10820000000000014</c:v>
                </c:pt>
                <c:pt idx="9">
                  <c:v>0.10390000000000002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Chart!$B$10:$K$10</c:f>
              <c:numCache>
                <c:formatCode>0.00%</c:formatCode>
                <c:ptCount val="10"/>
                <c:pt idx="0">
                  <c:v>0.25719999999999998</c:v>
                </c:pt>
                <c:pt idx="1">
                  <c:v>0.35100000000000031</c:v>
                </c:pt>
                <c:pt idx="2">
                  <c:v>0.46210000000000001</c:v>
                </c:pt>
                <c:pt idx="3">
                  <c:v>0.46780000000000038</c:v>
                </c:pt>
                <c:pt idx="4">
                  <c:v>0.51590000000000003</c:v>
                </c:pt>
                <c:pt idx="5">
                  <c:v>0.54430000000000001</c:v>
                </c:pt>
                <c:pt idx="6">
                  <c:v>0.56040000000000001</c:v>
                </c:pt>
                <c:pt idx="7">
                  <c:v>0.72030000000000005</c:v>
                </c:pt>
                <c:pt idx="8">
                  <c:v>0.85390000000000099</c:v>
                </c:pt>
                <c:pt idx="9">
                  <c:v>0.86410000000000065</c:v>
                </c:pt>
              </c:numCache>
            </c:numRef>
          </c:val>
        </c:ser>
        <c:gapWidth val="50"/>
        <c:overlap val="100"/>
        <c:axId val="130491136"/>
        <c:axId val="130492672"/>
      </c:barChart>
      <c:catAx>
        <c:axId val="130491136"/>
        <c:scaling>
          <c:orientation val="maxMin"/>
        </c:scaling>
        <c:axPos val="l"/>
        <c:majorTickMark val="none"/>
        <c:tickLblPos val="nextTo"/>
        <c:txPr>
          <a:bodyPr rot="0" vert="horz"/>
          <a:lstStyle/>
          <a:p>
            <a:pPr>
              <a:defRPr/>
            </a:pPr>
            <a:endParaRPr lang="en-US"/>
          </a:p>
        </c:txPr>
        <c:crossAx val="130492672"/>
        <c:crosses val="autoZero"/>
        <c:auto val="1"/>
        <c:lblAlgn val="ctr"/>
        <c:lblOffset val="100"/>
        <c:tickLblSkip val="1"/>
      </c:catAx>
      <c:valAx>
        <c:axId val="130492672"/>
        <c:scaling>
          <c:orientation val="minMax"/>
          <c:max val="1"/>
        </c:scaling>
        <c:axPos val="t"/>
        <c:numFmt formatCode="0%" sourceLinked="0"/>
        <c:tickLblPos val="nextTo"/>
        <c:crossAx val="13049113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chart25.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Chart!$B$6:$K$6</c:f>
              <c:numCache>
                <c:formatCode>0.00%</c:formatCode>
                <c:ptCount val="10"/>
                <c:pt idx="0">
                  <c:v>0.24900000000000028</c:v>
                </c:pt>
                <c:pt idx="1">
                  <c:v>0.17450000000000004</c:v>
                </c:pt>
                <c:pt idx="2">
                  <c:v>0.1265</c:v>
                </c:pt>
                <c:pt idx="3">
                  <c:v>8.3100000000000063E-2</c:v>
                </c:pt>
                <c:pt idx="4">
                  <c:v>7.5500000000000012E-2</c:v>
                </c:pt>
                <c:pt idx="5">
                  <c:v>7.8800000000000023E-2</c:v>
                </c:pt>
                <c:pt idx="6">
                  <c:v>4.4900000000000023E-2</c:v>
                </c:pt>
                <c:pt idx="7">
                  <c:v>4.9700000000000112E-2</c:v>
                </c:pt>
                <c:pt idx="8">
                  <c:v>2.1200000000000038E-2</c:v>
                </c:pt>
                <c:pt idx="9">
                  <c:v>1.2500000000000001E-2</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Chart!$B$7:$K$7</c:f>
              <c:numCache>
                <c:formatCode>0.00%</c:formatCode>
                <c:ptCount val="10"/>
                <c:pt idx="0">
                  <c:v>0.16940000000000024</c:v>
                </c:pt>
                <c:pt idx="1">
                  <c:v>0.16189999999999999</c:v>
                </c:pt>
                <c:pt idx="2">
                  <c:v>0.14950000000000024</c:v>
                </c:pt>
                <c:pt idx="3">
                  <c:v>9.2800000000000021E-2</c:v>
                </c:pt>
                <c:pt idx="4">
                  <c:v>8.0800000000000025E-2</c:v>
                </c:pt>
                <c:pt idx="5">
                  <c:v>0.10290000000000002</c:v>
                </c:pt>
                <c:pt idx="6">
                  <c:v>6.5600000000000006E-2</c:v>
                </c:pt>
                <c:pt idx="7">
                  <c:v>5.930000000000011E-2</c:v>
                </c:pt>
                <c:pt idx="8">
                  <c:v>1.9800000000000043E-2</c:v>
                </c:pt>
                <c:pt idx="9">
                  <c:v>1.3800000000000028E-2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Chart!$B$8:$K$8</c:f>
              <c:numCache>
                <c:formatCode>0.00%</c:formatCode>
                <c:ptCount val="10"/>
                <c:pt idx="0">
                  <c:v>0.13550000000000001</c:v>
                </c:pt>
                <c:pt idx="1">
                  <c:v>0.10670000000000013</c:v>
                </c:pt>
                <c:pt idx="2">
                  <c:v>0.11990000000000002</c:v>
                </c:pt>
                <c:pt idx="3">
                  <c:v>0.1115</c:v>
                </c:pt>
                <c:pt idx="4">
                  <c:v>0.1113</c:v>
                </c:pt>
                <c:pt idx="5">
                  <c:v>9.5200000000000007E-2</c:v>
                </c:pt>
                <c:pt idx="6">
                  <c:v>0.10950000000000013</c:v>
                </c:pt>
                <c:pt idx="7">
                  <c:v>7.1900000000000006E-2</c:v>
                </c:pt>
                <c:pt idx="8">
                  <c:v>3.3399999999999999E-2</c:v>
                </c:pt>
                <c:pt idx="9">
                  <c:v>2.0799999999999999E-2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Chart!$B$9:$K$9</c:f>
              <c:numCache>
                <c:formatCode>0.00%</c:formatCode>
                <c:ptCount val="10"/>
                <c:pt idx="0">
                  <c:v>0.1105</c:v>
                </c:pt>
                <c:pt idx="1">
                  <c:v>0.10410000000000012</c:v>
                </c:pt>
                <c:pt idx="2">
                  <c:v>0.129</c:v>
                </c:pt>
                <c:pt idx="3">
                  <c:v>0.1275</c:v>
                </c:pt>
                <c:pt idx="4">
                  <c:v>0.14680000000000001</c:v>
                </c:pt>
                <c:pt idx="5">
                  <c:v>0.10349999999999998</c:v>
                </c:pt>
                <c:pt idx="6">
                  <c:v>0.10900000000000012</c:v>
                </c:pt>
                <c:pt idx="7">
                  <c:v>0.12120000000000013</c:v>
                </c:pt>
                <c:pt idx="8">
                  <c:v>6.0400000000000023E-2</c:v>
                </c:pt>
                <c:pt idx="9">
                  <c:v>5.4100000000000023E-2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Chart!$B$10:$K$10</c:f>
              <c:numCache>
                <c:formatCode>0.00%</c:formatCode>
                <c:ptCount val="10"/>
                <c:pt idx="0">
                  <c:v>0.33550000000000063</c:v>
                </c:pt>
                <c:pt idx="1">
                  <c:v>0.45270000000000005</c:v>
                </c:pt>
                <c:pt idx="2">
                  <c:v>0.47510000000000002</c:v>
                </c:pt>
                <c:pt idx="3">
                  <c:v>0.58509999999999951</c:v>
                </c:pt>
                <c:pt idx="4">
                  <c:v>0.58560000000000001</c:v>
                </c:pt>
                <c:pt idx="5">
                  <c:v>0.61950000000000005</c:v>
                </c:pt>
                <c:pt idx="6">
                  <c:v>0.67090000000000138</c:v>
                </c:pt>
                <c:pt idx="7">
                  <c:v>0.69790000000000063</c:v>
                </c:pt>
                <c:pt idx="8">
                  <c:v>0.86520000000000064</c:v>
                </c:pt>
                <c:pt idx="9">
                  <c:v>0.89870000000000005</c:v>
                </c:pt>
              </c:numCache>
            </c:numRef>
          </c:val>
        </c:ser>
        <c:gapWidth val="50"/>
        <c:overlap val="100"/>
        <c:axId val="130602880"/>
        <c:axId val="130604416"/>
      </c:barChart>
      <c:catAx>
        <c:axId val="130602880"/>
        <c:scaling>
          <c:orientation val="maxMin"/>
        </c:scaling>
        <c:axPos val="l"/>
        <c:majorTickMark val="none"/>
        <c:tickLblPos val="nextTo"/>
        <c:txPr>
          <a:bodyPr rot="0" vert="horz"/>
          <a:lstStyle/>
          <a:p>
            <a:pPr>
              <a:defRPr/>
            </a:pPr>
            <a:endParaRPr lang="en-US"/>
          </a:p>
        </c:txPr>
        <c:crossAx val="130604416"/>
        <c:crosses val="autoZero"/>
        <c:auto val="1"/>
        <c:lblAlgn val="ctr"/>
        <c:lblOffset val="100"/>
        <c:tickLblSkip val="1"/>
      </c:catAx>
      <c:valAx>
        <c:axId val="130604416"/>
        <c:scaling>
          <c:orientation val="minMax"/>
          <c:max val="1"/>
        </c:scaling>
        <c:axPos val="t"/>
        <c:numFmt formatCode="0%" sourceLinked="0"/>
        <c:tickLblPos val="nextTo"/>
        <c:crossAx val="130602880"/>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chart26.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Chart!$B$6:$K$6</c:f>
              <c:numCache>
                <c:formatCode>0.00%</c:formatCode>
                <c:ptCount val="10"/>
                <c:pt idx="0">
                  <c:v>0.20390000000000025</c:v>
                </c:pt>
                <c:pt idx="1">
                  <c:v>0.17519999999999999</c:v>
                </c:pt>
                <c:pt idx="2">
                  <c:v>0.18860000000000021</c:v>
                </c:pt>
                <c:pt idx="3">
                  <c:v>8.4400000000000003E-2</c:v>
                </c:pt>
                <c:pt idx="4">
                  <c:v>7.010000000000001E-2</c:v>
                </c:pt>
                <c:pt idx="5">
                  <c:v>9.4700000000000048E-2</c:v>
                </c:pt>
                <c:pt idx="6">
                  <c:v>5.16E-2</c:v>
                </c:pt>
                <c:pt idx="7">
                  <c:v>6.5000000000000002E-2</c:v>
                </c:pt>
                <c:pt idx="8">
                  <c:v>1.5100000000000021E-2</c:v>
                </c:pt>
                <c:pt idx="9">
                  <c:v>6.6000000000000034E-3</c:v>
                </c:pt>
              </c:numCache>
            </c:numRef>
          </c:val>
        </c:ser>
        <c:ser>
          <c:idx val="2"/>
          <c:order val="1"/>
          <c:tx>
            <c:strRef>
              <c:f>Chart!$A$7</c:f>
              <c:strCache>
                <c:ptCount val="1"/>
                <c:pt idx="0">
                  <c:v>Second</c:v>
                </c:pt>
              </c:strCache>
            </c:strRef>
          </c:tx>
          <c:spPr>
            <a:solidFill>
              <a:schemeClr val="tx2"/>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Chart!$B$7:$K$7</c:f>
              <c:numCache>
                <c:formatCode>0.00%</c:formatCode>
                <c:ptCount val="10"/>
                <c:pt idx="0">
                  <c:v>0.15500000000000028</c:v>
                </c:pt>
                <c:pt idx="1">
                  <c:v>0.1353</c:v>
                </c:pt>
                <c:pt idx="2">
                  <c:v>0.14250000000000004</c:v>
                </c:pt>
                <c:pt idx="3">
                  <c:v>0.14970000000000028</c:v>
                </c:pt>
                <c:pt idx="4">
                  <c:v>9.5000000000000043E-2</c:v>
                </c:pt>
                <c:pt idx="5">
                  <c:v>0.10400000000000002</c:v>
                </c:pt>
                <c:pt idx="6">
                  <c:v>8.6800000000000002E-2</c:v>
                </c:pt>
                <c:pt idx="7">
                  <c:v>7.0499999999999993E-2</c:v>
                </c:pt>
                <c:pt idx="8">
                  <c:v>7.3000000000000079E-3</c:v>
                </c:pt>
                <c:pt idx="9">
                  <c:v>9.1000000000000004E-3</c:v>
                </c:pt>
              </c:numCache>
            </c:numRef>
          </c:val>
        </c:ser>
        <c:ser>
          <c:idx val="3"/>
          <c:order val="2"/>
          <c:tx>
            <c:strRef>
              <c:f>Chart!$A$8</c:f>
              <c:strCache>
                <c:ptCount val="1"/>
                <c:pt idx="0">
                  <c:v>Third</c:v>
                </c:pt>
              </c:strCache>
            </c:strRef>
          </c:tx>
          <c:spPr>
            <a:solidFill>
              <a:schemeClr val="bg2"/>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Chart!$B$8:$K$8</c:f>
              <c:numCache>
                <c:formatCode>0.00%</c:formatCode>
                <c:ptCount val="10"/>
                <c:pt idx="0">
                  <c:v>0.14130000000000001</c:v>
                </c:pt>
                <c:pt idx="1">
                  <c:v>0.13850000000000001</c:v>
                </c:pt>
                <c:pt idx="2">
                  <c:v>0.13339999999999999</c:v>
                </c:pt>
                <c:pt idx="3">
                  <c:v>0.11420000000000002</c:v>
                </c:pt>
                <c:pt idx="4">
                  <c:v>0.1125</c:v>
                </c:pt>
                <c:pt idx="5">
                  <c:v>7.7500000000000013E-2</c:v>
                </c:pt>
                <c:pt idx="6">
                  <c:v>0.12180000000000002</c:v>
                </c:pt>
                <c:pt idx="7">
                  <c:v>8.1200000000000022E-2</c:v>
                </c:pt>
                <c:pt idx="8">
                  <c:v>2.0000000000000011E-2</c:v>
                </c:pt>
                <c:pt idx="9">
                  <c:v>1.4700000000000001E-2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Chart!$B$9:$K$9</c:f>
              <c:numCache>
                <c:formatCode>0.00%</c:formatCode>
                <c:ptCount val="10"/>
                <c:pt idx="0">
                  <c:v>9.9600000000000202E-2</c:v>
                </c:pt>
                <c:pt idx="1">
                  <c:v>0.14570000000000025</c:v>
                </c:pt>
                <c:pt idx="2">
                  <c:v>0.12490000000000002</c:v>
                </c:pt>
                <c:pt idx="3">
                  <c:v>0.14440000000000028</c:v>
                </c:pt>
                <c:pt idx="4">
                  <c:v>0.13569999999999999</c:v>
                </c:pt>
                <c:pt idx="5">
                  <c:v>0.13200000000000001</c:v>
                </c:pt>
                <c:pt idx="6">
                  <c:v>0.14419999999999999</c:v>
                </c:pt>
                <c:pt idx="7">
                  <c:v>0.11509999999999998</c:v>
                </c:pt>
                <c:pt idx="8">
                  <c:v>7.4600000000000014E-2</c:v>
                </c:pt>
                <c:pt idx="9">
                  <c:v>6.6299999999999998E-2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Chart!$B$10:$K$10</c:f>
              <c:numCache>
                <c:formatCode>0.00%</c:formatCode>
                <c:ptCount val="10"/>
                <c:pt idx="0">
                  <c:v>0.40030000000000032</c:v>
                </c:pt>
                <c:pt idx="1">
                  <c:v>0.40530000000000038</c:v>
                </c:pt>
                <c:pt idx="2">
                  <c:v>0.41070000000000001</c:v>
                </c:pt>
                <c:pt idx="3">
                  <c:v>0.50729999999999997</c:v>
                </c:pt>
                <c:pt idx="4">
                  <c:v>0.58660000000000001</c:v>
                </c:pt>
                <c:pt idx="5">
                  <c:v>0.59199999999999997</c:v>
                </c:pt>
                <c:pt idx="6">
                  <c:v>0.59549999999999959</c:v>
                </c:pt>
                <c:pt idx="7">
                  <c:v>0.66820000000000113</c:v>
                </c:pt>
                <c:pt idx="8">
                  <c:v>0.88290000000000002</c:v>
                </c:pt>
                <c:pt idx="9">
                  <c:v>0.90329999999999999</c:v>
                </c:pt>
              </c:numCache>
            </c:numRef>
          </c:val>
        </c:ser>
        <c:gapWidth val="50"/>
        <c:overlap val="100"/>
        <c:axId val="130767872"/>
        <c:axId val="130781952"/>
      </c:barChart>
      <c:catAx>
        <c:axId val="130767872"/>
        <c:scaling>
          <c:orientation val="maxMin"/>
        </c:scaling>
        <c:axPos val="l"/>
        <c:majorTickMark val="none"/>
        <c:tickLblPos val="nextTo"/>
        <c:txPr>
          <a:bodyPr rot="0" vert="horz"/>
          <a:lstStyle/>
          <a:p>
            <a:pPr>
              <a:defRPr/>
            </a:pPr>
            <a:endParaRPr lang="en-US"/>
          </a:p>
        </c:txPr>
        <c:crossAx val="130781952"/>
        <c:crosses val="autoZero"/>
        <c:auto val="1"/>
        <c:lblAlgn val="ctr"/>
        <c:lblOffset val="100"/>
        <c:tickLblSkip val="1"/>
      </c:catAx>
      <c:valAx>
        <c:axId val="130781952"/>
        <c:scaling>
          <c:orientation val="minMax"/>
          <c:max val="1"/>
        </c:scaling>
        <c:axPos val="t"/>
        <c:numFmt formatCode="0%" sourceLinked="0"/>
        <c:tickLblPos val="nextTo"/>
        <c:crossAx val="130767872"/>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26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Chart!$B$6:$B$21</c:f>
              <c:numCache>
                <c:formatCode>0.00%</c:formatCode>
                <c:ptCount val="16"/>
                <c:pt idx="0">
                  <c:v>0.15320000000000042</c:v>
                </c:pt>
                <c:pt idx="1">
                  <c:v>0.15430000000000021</c:v>
                </c:pt>
                <c:pt idx="2">
                  <c:v>0.11720000000000012</c:v>
                </c:pt>
                <c:pt idx="3">
                  <c:v>0.11720000000000012</c:v>
                </c:pt>
                <c:pt idx="4">
                  <c:v>0.1118</c:v>
                </c:pt>
                <c:pt idx="5">
                  <c:v>0.1633</c:v>
                </c:pt>
                <c:pt idx="6">
                  <c:v>0.15880000000000039</c:v>
                </c:pt>
                <c:pt idx="7">
                  <c:v>9.4900000000000026E-2</c:v>
                </c:pt>
                <c:pt idx="8">
                  <c:v>8.3200000000000024E-2</c:v>
                </c:pt>
                <c:pt idx="9">
                  <c:v>9.2100000000000001E-2</c:v>
                </c:pt>
                <c:pt idx="10">
                  <c:v>8.2700000000000023E-2</c:v>
                </c:pt>
                <c:pt idx="11">
                  <c:v>7.6200000000000004E-2</c:v>
                </c:pt>
                <c:pt idx="12">
                  <c:v>7.5500000000000012E-2</c:v>
                </c:pt>
                <c:pt idx="14">
                  <c:v>0.13730000000000001</c:v>
                </c:pt>
                <c:pt idx="15">
                  <c:v>0.17519999999999999</c:v>
                </c:pt>
              </c:numCache>
            </c:numRef>
          </c:val>
        </c:ser>
        <c:ser>
          <c:idx val="2"/>
          <c:order val="1"/>
          <c:tx>
            <c:strRef>
              <c:f>Chart!$C$5</c:f>
              <c:strCache>
                <c:ptCount val="1"/>
                <c:pt idx="0">
                  <c:v>Second</c:v>
                </c:pt>
              </c:strCache>
            </c:strRef>
          </c:tx>
          <c:spPr>
            <a:solidFill>
              <a:schemeClr val="tx2"/>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Chart!$C$6:$C$21</c:f>
              <c:numCache>
                <c:formatCode>0.00%</c:formatCode>
                <c:ptCount val="16"/>
                <c:pt idx="0">
                  <c:v>0.16070000000000001</c:v>
                </c:pt>
                <c:pt idx="1">
                  <c:v>0.14369999999999999</c:v>
                </c:pt>
                <c:pt idx="2">
                  <c:v>0.1328</c:v>
                </c:pt>
                <c:pt idx="3">
                  <c:v>0.1188</c:v>
                </c:pt>
                <c:pt idx="4">
                  <c:v>0.1321</c:v>
                </c:pt>
                <c:pt idx="5">
                  <c:v>0.12130000000000002</c:v>
                </c:pt>
                <c:pt idx="6">
                  <c:v>0.10950000000000019</c:v>
                </c:pt>
                <c:pt idx="7">
                  <c:v>9.6300000000000024E-2</c:v>
                </c:pt>
                <c:pt idx="8">
                  <c:v>0.1258</c:v>
                </c:pt>
                <c:pt idx="9">
                  <c:v>0.10780000000000002</c:v>
                </c:pt>
                <c:pt idx="10">
                  <c:v>9.7200000000000022E-2</c:v>
                </c:pt>
                <c:pt idx="11">
                  <c:v>0.1009</c:v>
                </c:pt>
                <c:pt idx="12">
                  <c:v>8.0800000000000025E-2</c:v>
                </c:pt>
                <c:pt idx="14">
                  <c:v>0.12920000000000001</c:v>
                </c:pt>
                <c:pt idx="15">
                  <c:v>0.1353</c:v>
                </c:pt>
              </c:numCache>
            </c:numRef>
          </c:val>
        </c:ser>
        <c:ser>
          <c:idx val="3"/>
          <c:order val="2"/>
          <c:tx>
            <c:strRef>
              <c:f>Chart!$D$5</c:f>
              <c:strCache>
                <c:ptCount val="1"/>
                <c:pt idx="0">
                  <c:v>Third</c:v>
                </c:pt>
              </c:strCache>
            </c:strRef>
          </c:tx>
          <c:spPr>
            <a:solidFill>
              <a:schemeClr val="bg2"/>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Chart!$D$6:$D$21</c:f>
              <c:numCache>
                <c:formatCode>0.00%</c:formatCode>
                <c:ptCount val="16"/>
                <c:pt idx="0">
                  <c:v>0.15160000000000001</c:v>
                </c:pt>
                <c:pt idx="1">
                  <c:v>0.14920000000000042</c:v>
                </c:pt>
                <c:pt idx="2">
                  <c:v>0.13969999999999999</c:v>
                </c:pt>
                <c:pt idx="3">
                  <c:v>0.15710000000000021</c:v>
                </c:pt>
                <c:pt idx="4">
                  <c:v>0.1283</c:v>
                </c:pt>
                <c:pt idx="5">
                  <c:v>0.14610000000000001</c:v>
                </c:pt>
                <c:pt idx="6">
                  <c:v>0.14240000000000042</c:v>
                </c:pt>
                <c:pt idx="7">
                  <c:v>0.1163</c:v>
                </c:pt>
                <c:pt idx="8">
                  <c:v>0.14630000000000001</c:v>
                </c:pt>
                <c:pt idx="9">
                  <c:v>0.12340000000000002</c:v>
                </c:pt>
                <c:pt idx="10">
                  <c:v>0.11210000000000002</c:v>
                </c:pt>
                <c:pt idx="11">
                  <c:v>0.11720000000000012</c:v>
                </c:pt>
                <c:pt idx="12">
                  <c:v>0.1113</c:v>
                </c:pt>
                <c:pt idx="14">
                  <c:v>0.12939999999999999</c:v>
                </c:pt>
                <c:pt idx="15">
                  <c:v>0.13850000000000001</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Chart!$E$6:$E$21</c:f>
              <c:numCache>
                <c:formatCode>0.00%</c:formatCode>
                <c:ptCount val="16"/>
                <c:pt idx="0">
                  <c:v>0.18350000000000039</c:v>
                </c:pt>
                <c:pt idx="1">
                  <c:v>0.18680000000000024</c:v>
                </c:pt>
                <c:pt idx="2">
                  <c:v>0.22289999999999999</c:v>
                </c:pt>
                <c:pt idx="3">
                  <c:v>0.18640000000000054</c:v>
                </c:pt>
                <c:pt idx="4">
                  <c:v>0.20130000000000001</c:v>
                </c:pt>
                <c:pt idx="5">
                  <c:v>0.13930000000000001</c:v>
                </c:pt>
                <c:pt idx="6">
                  <c:v>0.15840000000000054</c:v>
                </c:pt>
                <c:pt idx="7">
                  <c:v>0.26020000000000004</c:v>
                </c:pt>
                <c:pt idx="8">
                  <c:v>0.20870000000000039</c:v>
                </c:pt>
                <c:pt idx="9">
                  <c:v>0.19739999999999999</c:v>
                </c:pt>
                <c:pt idx="10">
                  <c:v>0.21470000000000042</c:v>
                </c:pt>
                <c:pt idx="11">
                  <c:v>0.1643</c:v>
                </c:pt>
                <c:pt idx="12">
                  <c:v>0.14680000000000001</c:v>
                </c:pt>
                <c:pt idx="14">
                  <c:v>0.22309999999999999</c:v>
                </c:pt>
                <c:pt idx="15">
                  <c:v>0.14570000000000038</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Chart!$F$6:$F$21</c:f>
              <c:numCache>
                <c:formatCode>0.00%</c:formatCode>
                <c:ptCount val="16"/>
                <c:pt idx="0">
                  <c:v>0.35100000000000031</c:v>
                </c:pt>
                <c:pt idx="1">
                  <c:v>0.36600000000000038</c:v>
                </c:pt>
                <c:pt idx="2">
                  <c:v>0.38730000000000114</c:v>
                </c:pt>
                <c:pt idx="3">
                  <c:v>0.42060000000000008</c:v>
                </c:pt>
                <c:pt idx="4">
                  <c:v>0.42650000000000032</c:v>
                </c:pt>
                <c:pt idx="5">
                  <c:v>0.43010000000000032</c:v>
                </c:pt>
                <c:pt idx="6">
                  <c:v>0.43090000000000089</c:v>
                </c:pt>
                <c:pt idx="7">
                  <c:v>0.43230000000000102</c:v>
                </c:pt>
                <c:pt idx="8">
                  <c:v>0.43600000000000078</c:v>
                </c:pt>
                <c:pt idx="9">
                  <c:v>0.47940000000000038</c:v>
                </c:pt>
                <c:pt idx="10">
                  <c:v>0.49320000000000008</c:v>
                </c:pt>
                <c:pt idx="11">
                  <c:v>0.54139999999999999</c:v>
                </c:pt>
                <c:pt idx="12">
                  <c:v>0.58560000000000001</c:v>
                </c:pt>
                <c:pt idx="14">
                  <c:v>0.38110000000000038</c:v>
                </c:pt>
                <c:pt idx="15">
                  <c:v>0.40530000000000038</c:v>
                </c:pt>
              </c:numCache>
            </c:numRef>
          </c:val>
        </c:ser>
        <c:gapWidth val="50"/>
        <c:overlap val="100"/>
        <c:axId val="123819904"/>
        <c:axId val="123821440"/>
      </c:barChart>
      <c:catAx>
        <c:axId val="123819904"/>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3821440"/>
        <c:crosses val="autoZero"/>
        <c:auto val="1"/>
        <c:lblAlgn val="ctr"/>
        <c:lblOffset val="100"/>
        <c:tickLblSkip val="1"/>
        <c:tickMarkSkip val="1"/>
      </c:catAx>
      <c:valAx>
        <c:axId val="123821440"/>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3819904"/>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26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Chart!$B$6:$B$21</c:f>
              <c:numCache>
                <c:formatCode>0.00%</c:formatCode>
                <c:ptCount val="16"/>
                <c:pt idx="0">
                  <c:v>0.23100000000000001</c:v>
                </c:pt>
                <c:pt idx="1">
                  <c:v>0.16489999999999999</c:v>
                </c:pt>
                <c:pt idx="2">
                  <c:v>0.21620000000000042</c:v>
                </c:pt>
                <c:pt idx="3">
                  <c:v>0.18750000000000042</c:v>
                </c:pt>
                <c:pt idx="4">
                  <c:v>0.22439999999999999</c:v>
                </c:pt>
                <c:pt idx="5">
                  <c:v>0.21110000000000001</c:v>
                </c:pt>
                <c:pt idx="6">
                  <c:v>0.18670000000000048</c:v>
                </c:pt>
                <c:pt idx="7">
                  <c:v>0.16830000000000001</c:v>
                </c:pt>
                <c:pt idx="8">
                  <c:v>0.14490000000000042</c:v>
                </c:pt>
                <c:pt idx="9">
                  <c:v>0.17450000000000004</c:v>
                </c:pt>
                <c:pt idx="10">
                  <c:v>0.13900000000000001</c:v>
                </c:pt>
                <c:pt idx="11">
                  <c:v>0.14230000000000001</c:v>
                </c:pt>
                <c:pt idx="12">
                  <c:v>0.13400000000000001</c:v>
                </c:pt>
                <c:pt idx="14">
                  <c:v>8.3000000000000046E-2</c:v>
                </c:pt>
                <c:pt idx="15">
                  <c:v>9.4700000000000048E-2</c:v>
                </c:pt>
              </c:numCache>
            </c:numRef>
          </c:val>
        </c:ser>
        <c:ser>
          <c:idx val="2"/>
          <c:order val="1"/>
          <c:tx>
            <c:strRef>
              <c:f>Chart!$C$5</c:f>
              <c:strCache>
                <c:ptCount val="1"/>
                <c:pt idx="0">
                  <c:v>Second</c:v>
                </c:pt>
              </c:strCache>
            </c:strRef>
          </c:tx>
          <c:spPr>
            <a:solidFill>
              <a:schemeClr val="tx2"/>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Chart!$C$6:$C$21</c:f>
              <c:numCache>
                <c:formatCode>0.00%</c:formatCode>
                <c:ptCount val="16"/>
                <c:pt idx="0">
                  <c:v>0.13900000000000001</c:v>
                </c:pt>
                <c:pt idx="1">
                  <c:v>0.13890000000000038</c:v>
                </c:pt>
                <c:pt idx="2">
                  <c:v>0.15100000000000038</c:v>
                </c:pt>
                <c:pt idx="3">
                  <c:v>0.15060000000000001</c:v>
                </c:pt>
                <c:pt idx="4">
                  <c:v>0.13869999999999999</c:v>
                </c:pt>
                <c:pt idx="5">
                  <c:v>0.14520000000000038</c:v>
                </c:pt>
                <c:pt idx="6">
                  <c:v>0.14870000000000042</c:v>
                </c:pt>
                <c:pt idx="7">
                  <c:v>0.14980000000000004</c:v>
                </c:pt>
                <c:pt idx="8">
                  <c:v>0.1348</c:v>
                </c:pt>
                <c:pt idx="9">
                  <c:v>0.16189999999999999</c:v>
                </c:pt>
                <c:pt idx="10">
                  <c:v>0.12590000000000001</c:v>
                </c:pt>
                <c:pt idx="11">
                  <c:v>9.1200000000000003E-2</c:v>
                </c:pt>
                <c:pt idx="12">
                  <c:v>0.1014</c:v>
                </c:pt>
                <c:pt idx="14">
                  <c:v>7.0499999999999993E-2</c:v>
                </c:pt>
                <c:pt idx="15">
                  <c:v>0.10400000000000002</c:v>
                </c:pt>
              </c:numCache>
            </c:numRef>
          </c:val>
        </c:ser>
        <c:ser>
          <c:idx val="3"/>
          <c:order val="2"/>
          <c:tx>
            <c:strRef>
              <c:f>Chart!$D$5</c:f>
              <c:strCache>
                <c:ptCount val="1"/>
                <c:pt idx="0">
                  <c:v>Third</c:v>
                </c:pt>
              </c:strCache>
            </c:strRef>
          </c:tx>
          <c:spPr>
            <a:solidFill>
              <a:schemeClr val="bg2"/>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Chart!$D$6:$D$21</c:f>
              <c:numCache>
                <c:formatCode>0.00%</c:formatCode>
                <c:ptCount val="16"/>
                <c:pt idx="0">
                  <c:v>0.11660000000000002</c:v>
                </c:pt>
                <c:pt idx="1">
                  <c:v>0.1024</c:v>
                </c:pt>
                <c:pt idx="2">
                  <c:v>0.1145</c:v>
                </c:pt>
                <c:pt idx="3">
                  <c:v>0.10690000000000002</c:v>
                </c:pt>
                <c:pt idx="4">
                  <c:v>9.8100000000000048E-2</c:v>
                </c:pt>
                <c:pt idx="5">
                  <c:v>0.10349999999999998</c:v>
                </c:pt>
                <c:pt idx="6">
                  <c:v>0.11660000000000002</c:v>
                </c:pt>
                <c:pt idx="7">
                  <c:v>0.12640000000000001</c:v>
                </c:pt>
                <c:pt idx="8">
                  <c:v>0.1105</c:v>
                </c:pt>
                <c:pt idx="9">
                  <c:v>0.1067000000000002</c:v>
                </c:pt>
                <c:pt idx="10">
                  <c:v>0.11320000000000002</c:v>
                </c:pt>
                <c:pt idx="11">
                  <c:v>8.280000000000004E-2</c:v>
                </c:pt>
                <c:pt idx="12">
                  <c:v>8.14E-2</c:v>
                </c:pt>
                <c:pt idx="14">
                  <c:v>9.540000000000004E-2</c:v>
                </c:pt>
                <c:pt idx="15">
                  <c:v>7.7500000000000013E-2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Chart!$E$6:$E$21</c:f>
              <c:numCache>
                <c:formatCode>0.00%</c:formatCode>
                <c:ptCount val="16"/>
                <c:pt idx="0">
                  <c:v>0.13200000000000001</c:v>
                </c:pt>
                <c:pt idx="1">
                  <c:v>0.1913</c:v>
                </c:pt>
                <c:pt idx="2">
                  <c:v>0.11370000000000002</c:v>
                </c:pt>
                <c:pt idx="3">
                  <c:v>0.14650000000000021</c:v>
                </c:pt>
                <c:pt idx="4">
                  <c:v>0.128</c:v>
                </c:pt>
                <c:pt idx="5">
                  <c:v>0.1246000000000002</c:v>
                </c:pt>
                <c:pt idx="6">
                  <c:v>0.11820000000000012</c:v>
                </c:pt>
                <c:pt idx="7">
                  <c:v>0.12540000000000001</c:v>
                </c:pt>
                <c:pt idx="8">
                  <c:v>0.16289999999999999</c:v>
                </c:pt>
                <c:pt idx="9">
                  <c:v>0.10410000000000012</c:v>
                </c:pt>
                <c:pt idx="10">
                  <c:v>0.15400000000000039</c:v>
                </c:pt>
                <c:pt idx="11">
                  <c:v>0.1661</c:v>
                </c:pt>
                <c:pt idx="12">
                  <c:v>0.12889999999999999</c:v>
                </c:pt>
                <c:pt idx="14">
                  <c:v>0.20250000000000001</c:v>
                </c:pt>
                <c:pt idx="15">
                  <c:v>0.13200000000000001</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Chart!$F$6:$F$21</c:f>
              <c:numCache>
                <c:formatCode>0.00%</c:formatCode>
                <c:ptCount val="16"/>
                <c:pt idx="0">
                  <c:v>0.38140000000000102</c:v>
                </c:pt>
                <c:pt idx="1">
                  <c:v>0.40250000000000002</c:v>
                </c:pt>
                <c:pt idx="2">
                  <c:v>0.40450000000000008</c:v>
                </c:pt>
                <c:pt idx="3">
                  <c:v>0.40860000000000002</c:v>
                </c:pt>
                <c:pt idx="4">
                  <c:v>0.41080000000000078</c:v>
                </c:pt>
                <c:pt idx="5">
                  <c:v>0.41560000000000002</c:v>
                </c:pt>
                <c:pt idx="6">
                  <c:v>0.42980000000000101</c:v>
                </c:pt>
                <c:pt idx="7">
                  <c:v>0.43010000000000032</c:v>
                </c:pt>
                <c:pt idx="8">
                  <c:v>0.44700000000000001</c:v>
                </c:pt>
                <c:pt idx="9">
                  <c:v>0.45270000000000005</c:v>
                </c:pt>
                <c:pt idx="10">
                  <c:v>0.46780000000000038</c:v>
                </c:pt>
                <c:pt idx="11">
                  <c:v>0.51749999999999996</c:v>
                </c:pt>
                <c:pt idx="12">
                  <c:v>0.5544</c:v>
                </c:pt>
                <c:pt idx="14">
                  <c:v>0.54859999999999998</c:v>
                </c:pt>
                <c:pt idx="15">
                  <c:v>0.59199999999999997</c:v>
                </c:pt>
              </c:numCache>
            </c:numRef>
          </c:val>
        </c:ser>
        <c:gapWidth val="50"/>
        <c:overlap val="100"/>
        <c:axId val="124009088"/>
        <c:axId val="124019072"/>
      </c:barChart>
      <c:catAx>
        <c:axId val="124009088"/>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019072"/>
        <c:crosses val="autoZero"/>
        <c:auto val="1"/>
        <c:lblAlgn val="ctr"/>
        <c:lblOffset val="100"/>
        <c:tickLblSkip val="1"/>
        <c:tickMarkSkip val="1"/>
      </c:catAx>
      <c:valAx>
        <c:axId val="124019072"/>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009088"/>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Chart!$B$6:$B$21</c:f>
              <c:numCache>
                <c:formatCode>0.00%</c:formatCode>
                <c:ptCount val="16"/>
                <c:pt idx="0">
                  <c:v>0.1178</c:v>
                </c:pt>
                <c:pt idx="1">
                  <c:v>0.13420000000000001</c:v>
                </c:pt>
                <c:pt idx="2">
                  <c:v>9.0200000000000002E-2</c:v>
                </c:pt>
                <c:pt idx="3">
                  <c:v>0.1326</c:v>
                </c:pt>
                <c:pt idx="4">
                  <c:v>0.1208</c:v>
                </c:pt>
                <c:pt idx="5">
                  <c:v>0.1265</c:v>
                </c:pt>
                <c:pt idx="6">
                  <c:v>9.4900000000000026E-2</c:v>
                </c:pt>
                <c:pt idx="7">
                  <c:v>0.10929999999999999</c:v>
                </c:pt>
                <c:pt idx="8">
                  <c:v>0.10760000000000017</c:v>
                </c:pt>
                <c:pt idx="9">
                  <c:v>7.640000000000001E-2</c:v>
                </c:pt>
                <c:pt idx="10">
                  <c:v>7.9300000000000134E-2</c:v>
                </c:pt>
                <c:pt idx="11">
                  <c:v>8.910000000000004E-2</c:v>
                </c:pt>
                <c:pt idx="12">
                  <c:v>5.0400000000000014E-2</c:v>
                </c:pt>
                <c:pt idx="14">
                  <c:v>7.4200000000000002E-2</c:v>
                </c:pt>
                <c:pt idx="15">
                  <c:v>6.5000000000000002E-2</c:v>
                </c:pt>
              </c:numCache>
            </c:numRef>
          </c:val>
        </c:ser>
        <c:ser>
          <c:idx val="2"/>
          <c:order val="1"/>
          <c:tx>
            <c:strRef>
              <c:f>Chart!$C$5</c:f>
              <c:strCache>
                <c:ptCount val="1"/>
                <c:pt idx="0">
                  <c:v>Second</c:v>
                </c:pt>
              </c:strCache>
            </c:strRef>
          </c:tx>
          <c:spPr>
            <a:solidFill>
              <a:schemeClr val="tx2"/>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Chart!$C$6:$C$21</c:f>
              <c:numCache>
                <c:formatCode>0.00%</c:formatCode>
                <c:ptCount val="16"/>
                <c:pt idx="0">
                  <c:v>0.1366</c:v>
                </c:pt>
                <c:pt idx="1">
                  <c:v>0.14490000000000036</c:v>
                </c:pt>
                <c:pt idx="2">
                  <c:v>0.1188</c:v>
                </c:pt>
                <c:pt idx="3">
                  <c:v>0.12790000000000001</c:v>
                </c:pt>
                <c:pt idx="4">
                  <c:v>0.11860000000000002</c:v>
                </c:pt>
                <c:pt idx="5">
                  <c:v>0.14950000000000024</c:v>
                </c:pt>
                <c:pt idx="6">
                  <c:v>0.11020000000000002</c:v>
                </c:pt>
                <c:pt idx="7">
                  <c:v>0.14860000000000001</c:v>
                </c:pt>
                <c:pt idx="8">
                  <c:v>0.1283</c:v>
                </c:pt>
                <c:pt idx="9">
                  <c:v>7.3400000000000021E-2</c:v>
                </c:pt>
                <c:pt idx="10">
                  <c:v>9.8600000000000271E-2</c:v>
                </c:pt>
                <c:pt idx="11">
                  <c:v>8.14E-2</c:v>
                </c:pt>
                <c:pt idx="12">
                  <c:v>7.9500000000000084E-2</c:v>
                </c:pt>
                <c:pt idx="14">
                  <c:v>9.9400000000000002E-2</c:v>
                </c:pt>
                <c:pt idx="15">
                  <c:v>7.0499999999999993E-2</c:v>
                </c:pt>
              </c:numCache>
            </c:numRef>
          </c:val>
        </c:ser>
        <c:ser>
          <c:idx val="3"/>
          <c:order val="2"/>
          <c:tx>
            <c:strRef>
              <c:f>Chart!$D$5</c:f>
              <c:strCache>
                <c:ptCount val="1"/>
                <c:pt idx="0">
                  <c:v>Third</c:v>
                </c:pt>
              </c:strCache>
            </c:strRef>
          </c:tx>
          <c:spPr>
            <a:solidFill>
              <a:schemeClr val="bg2"/>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Chart!$D$6:$D$21</c:f>
              <c:numCache>
                <c:formatCode>0.00%</c:formatCode>
                <c:ptCount val="16"/>
                <c:pt idx="0">
                  <c:v>0.16120000000000001</c:v>
                </c:pt>
                <c:pt idx="1">
                  <c:v>0.1363</c:v>
                </c:pt>
                <c:pt idx="2">
                  <c:v>0.12720000000000001</c:v>
                </c:pt>
                <c:pt idx="3">
                  <c:v>0.1298</c:v>
                </c:pt>
                <c:pt idx="4">
                  <c:v>0.1293</c:v>
                </c:pt>
                <c:pt idx="5">
                  <c:v>0.11990000000000002</c:v>
                </c:pt>
                <c:pt idx="6">
                  <c:v>0.12529999999999999</c:v>
                </c:pt>
                <c:pt idx="7">
                  <c:v>8.72E-2</c:v>
                </c:pt>
                <c:pt idx="8">
                  <c:v>0.10320000000000012</c:v>
                </c:pt>
                <c:pt idx="9">
                  <c:v>0.1124</c:v>
                </c:pt>
                <c:pt idx="10">
                  <c:v>0.10550000000000002</c:v>
                </c:pt>
                <c:pt idx="11">
                  <c:v>0.10059999999999998</c:v>
                </c:pt>
                <c:pt idx="12">
                  <c:v>8.9900000000000063E-2</c:v>
                </c:pt>
                <c:pt idx="14">
                  <c:v>9.7900000000000001E-2</c:v>
                </c:pt>
                <c:pt idx="15">
                  <c:v>8.1200000000000022E-2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Chart!$E$6:$E$21</c:f>
              <c:numCache>
                <c:formatCode>0.00%</c:formatCode>
                <c:ptCount val="16"/>
                <c:pt idx="0">
                  <c:v>0.16839999999999999</c:v>
                </c:pt>
                <c:pt idx="1">
                  <c:v>0.16789999999999999</c:v>
                </c:pt>
                <c:pt idx="2">
                  <c:v>0.22739999999999999</c:v>
                </c:pt>
                <c:pt idx="3">
                  <c:v>0.15770000000000042</c:v>
                </c:pt>
                <c:pt idx="4">
                  <c:v>0.16830000000000001</c:v>
                </c:pt>
                <c:pt idx="5">
                  <c:v>0.129</c:v>
                </c:pt>
                <c:pt idx="6">
                  <c:v>0.1905</c:v>
                </c:pt>
                <c:pt idx="7">
                  <c:v>0.14530000000000001</c:v>
                </c:pt>
                <c:pt idx="8">
                  <c:v>0.14680000000000001</c:v>
                </c:pt>
                <c:pt idx="9">
                  <c:v>0.21410000000000001</c:v>
                </c:pt>
                <c:pt idx="10">
                  <c:v>0.17230000000000001</c:v>
                </c:pt>
                <c:pt idx="11">
                  <c:v>0.17350000000000004</c:v>
                </c:pt>
                <c:pt idx="12">
                  <c:v>0.12440000000000002</c:v>
                </c:pt>
                <c:pt idx="14">
                  <c:v>0.25490000000000002</c:v>
                </c:pt>
                <c:pt idx="15">
                  <c:v>0.11509999999999998</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Chart!$F$6:$F$21</c:f>
              <c:numCache>
                <c:formatCode>0.00%</c:formatCode>
                <c:ptCount val="16"/>
                <c:pt idx="0">
                  <c:v>0.41590000000000032</c:v>
                </c:pt>
                <c:pt idx="1">
                  <c:v>0.41660000000000008</c:v>
                </c:pt>
                <c:pt idx="2">
                  <c:v>0.43630000000000091</c:v>
                </c:pt>
                <c:pt idx="3">
                  <c:v>0.45200000000000001</c:v>
                </c:pt>
                <c:pt idx="4">
                  <c:v>0.46310000000000001</c:v>
                </c:pt>
                <c:pt idx="5">
                  <c:v>0.47510000000000002</c:v>
                </c:pt>
                <c:pt idx="6">
                  <c:v>0.47900000000000031</c:v>
                </c:pt>
                <c:pt idx="7">
                  <c:v>0.50970000000000004</c:v>
                </c:pt>
                <c:pt idx="8">
                  <c:v>0.5141</c:v>
                </c:pt>
                <c:pt idx="9">
                  <c:v>0.52370000000000005</c:v>
                </c:pt>
                <c:pt idx="10">
                  <c:v>0.54430000000000001</c:v>
                </c:pt>
                <c:pt idx="11">
                  <c:v>0.55530000000000002</c:v>
                </c:pt>
                <c:pt idx="12">
                  <c:v>0.65590000000000181</c:v>
                </c:pt>
                <c:pt idx="14">
                  <c:v>0.47370000000000001</c:v>
                </c:pt>
                <c:pt idx="15">
                  <c:v>0.66820000000000146</c:v>
                </c:pt>
              </c:numCache>
            </c:numRef>
          </c:val>
        </c:ser>
        <c:gapWidth val="50"/>
        <c:overlap val="100"/>
        <c:axId val="124218752"/>
        <c:axId val="124236928"/>
      </c:barChart>
      <c:catAx>
        <c:axId val="124218752"/>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236928"/>
        <c:crosses val="autoZero"/>
        <c:auto val="1"/>
        <c:lblAlgn val="ctr"/>
        <c:lblOffset val="100"/>
        <c:tickLblSkip val="1"/>
        <c:tickMarkSkip val="1"/>
      </c:catAx>
      <c:valAx>
        <c:axId val="124236928"/>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218752"/>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Chart!$B$6:$B$21</c:f>
              <c:numCache>
                <c:formatCode>0.00%</c:formatCode>
                <c:ptCount val="16"/>
                <c:pt idx="0">
                  <c:v>0.1104</c:v>
                </c:pt>
                <c:pt idx="1">
                  <c:v>8.9200000000000043E-2</c:v>
                </c:pt>
                <c:pt idx="2">
                  <c:v>4.6599999999999996E-2</c:v>
                </c:pt>
                <c:pt idx="3">
                  <c:v>7.3800000000000004E-2</c:v>
                </c:pt>
                <c:pt idx="4">
                  <c:v>6.1499999999999999E-2</c:v>
                </c:pt>
                <c:pt idx="5">
                  <c:v>8.6400000000000018E-2</c:v>
                </c:pt>
                <c:pt idx="6">
                  <c:v>4.7300000000000113E-2</c:v>
                </c:pt>
                <c:pt idx="7">
                  <c:v>5.16E-2</c:v>
                </c:pt>
                <c:pt idx="8">
                  <c:v>5.0500000000000003E-2</c:v>
                </c:pt>
                <c:pt idx="9">
                  <c:v>4.0300000000000023E-2</c:v>
                </c:pt>
                <c:pt idx="10">
                  <c:v>2.3800000000000002E-2</c:v>
                </c:pt>
                <c:pt idx="11">
                  <c:v>3.49E-2</c:v>
                </c:pt>
                <c:pt idx="12">
                  <c:v>4.4900000000000023E-2</c:v>
                </c:pt>
                <c:pt idx="14">
                  <c:v>9.7500000000000045E-2</c:v>
                </c:pt>
                <c:pt idx="15">
                  <c:v>7.010000000000001E-2</c:v>
                </c:pt>
              </c:numCache>
            </c:numRef>
          </c:val>
        </c:ser>
        <c:ser>
          <c:idx val="2"/>
          <c:order val="1"/>
          <c:tx>
            <c:strRef>
              <c:f>Chart!$C$5</c:f>
              <c:strCache>
                <c:ptCount val="1"/>
                <c:pt idx="0">
                  <c:v>Second</c:v>
                </c:pt>
              </c:strCache>
            </c:strRef>
          </c:tx>
          <c:spPr>
            <a:solidFill>
              <a:schemeClr val="tx2"/>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Chart!$C$6:$C$21</c:f>
              <c:numCache>
                <c:formatCode>0.00%</c:formatCode>
                <c:ptCount val="16"/>
                <c:pt idx="0">
                  <c:v>0.15890000000000049</c:v>
                </c:pt>
                <c:pt idx="1">
                  <c:v>0.15580000000000024</c:v>
                </c:pt>
                <c:pt idx="2">
                  <c:v>0.1173</c:v>
                </c:pt>
                <c:pt idx="3">
                  <c:v>0.1258</c:v>
                </c:pt>
                <c:pt idx="4">
                  <c:v>0.11910000000000009</c:v>
                </c:pt>
                <c:pt idx="5">
                  <c:v>0.1298</c:v>
                </c:pt>
                <c:pt idx="6">
                  <c:v>0.10520000000000017</c:v>
                </c:pt>
                <c:pt idx="7">
                  <c:v>0.1013</c:v>
                </c:pt>
                <c:pt idx="8">
                  <c:v>0.10299999999999998</c:v>
                </c:pt>
                <c:pt idx="9">
                  <c:v>6.25E-2</c:v>
                </c:pt>
                <c:pt idx="10">
                  <c:v>6.6699999999999995E-2</c:v>
                </c:pt>
                <c:pt idx="11">
                  <c:v>6.3899999999999998E-2</c:v>
                </c:pt>
                <c:pt idx="12">
                  <c:v>6.5600000000000006E-2</c:v>
                </c:pt>
                <c:pt idx="14">
                  <c:v>0.14840000000000039</c:v>
                </c:pt>
                <c:pt idx="15">
                  <c:v>9.5000000000000043E-2</c:v>
                </c:pt>
              </c:numCache>
            </c:numRef>
          </c:val>
        </c:ser>
        <c:ser>
          <c:idx val="3"/>
          <c:order val="2"/>
          <c:tx>
            <c:strRef>
              <c:f>Chart!$D$5</c:f>
              <c:strCache>
                <c:ptCount val="1"/>
                <c:pt idx="0">
                  <c:v>Third</c:v>
                </c:pt>
              </c:strCache>
            </c:strRef>
          </c:tx>
          <c:spPr>
            <a:solidFill>
              <a:schemeClr val="bg2"/>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Chart!$D$6:$D$21</c:f>
              <c:numCache>
                <c:formatCode>0.00%</c:formatCode>
                <c:ptCount val="16"/>
                <c:pt idx="0">
                  <c:v>0.13450000000000001</c:v>
                </c:pt>
                <c:pt idx="1">
                  <c:v>0.13850000000000001</c:v>
                </c:pt>
                <c:pt idx="2">
                  <c:v>0.15740000000000048</c:v>
                </c:pt>
                <c:pt idx="3">
                  <c:v>0.1391</c:v>
                </c:pt>
                <c:pt idx="4">
                  <c:v>0.1363</c:v>
                </c:pt>
                <c:pt idx="5">
                  <c:v>0.13089999999999999</c:v>
                </c:pt>
                <c:pt idx="6">
                  <c:v>0.1323</c:v>
                </c:pt>
                <c:pt idx="7">
                  <c:v>0.11910000000000009</c:v>
                </c:pt>
                <c:pt idx="8">
                  <c:v>0.11760000000000002</c:v>
                </c:pt>
                <c:pt idx="9">
                  <c:v>0.1023</c:v>
                </c:pt>
                <c:pt idx="10">
                  <c:v>9.7100000000000006E-2</c:v>
                </c:pt>
                <c:pt idx="11">
                  <c:v>8.2300000000000012E-2</c:v>
                </c:pt>
                <c:pt idx="12">
                  <c:v>0.10950000000000017</c:v>
                </c:pt>
                <c:pt idx="14">
                  <c:v>0.17090000000000033</c:v>
                </c:pt>
                <c:pt idx="15">
                  <c:v>0.1125</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Chart!$E$6:$E$21</c:f>
              <c:numCache>
                <c:formatCode>0.00%</c:formatCode>
                <c:ptCount val="16"/>
                <c:pt idx="0">
                  <c:v>0.18340000000000042</c:v>
                </c:pt>
                <c:pt idx="1">
                  <c:v>0.20019999999999999</c:v>
                </c:pt>
                <c:pt idx="2">
                  <c:v>0.24480000000000021</c:v>
                </c:pt>
                <c:pt idx="3">
                  <c:v>0.17820000000000033</c:v>
                </c:pt>
                <c:pt idx="4">
                  <c:v>0.19789999999999999</c:v>
                </c:pt>
                <c:pt idx="5">
                  <c:v>0.1676</c:v>
                </c:pt>
                <c:pt idx="6">
                  <c:v>0.19939999999999999</c:v>
                </c:pt>
                <c:pt idx="7">
                  <c:v>0.20910000000000001</c:v>
                </c:pt>
                <c:pt idx="8">
                  <c:v>0.18260000000000001</c:v>
                </c:pt>
                <c:pt idx="9">
                  <c:v>0.18350000000000033</c:v>
                </c:pt>
                <c:pt idx="10">
                  <c:v>0.17590000000000036</c:v>
                </c:pt>
                <c:pt idx="11">
                  <c:v>0.14960000000000001</c:v>
                </c:pt>
                <c:pt idx="12">
                  <c:v>0.10900000000000012</c:v>
                </c:pt>
                <c:pt idx="14">
                  <c:v>0.22589999999999999</c:v>
                </c:pt>
                <c:pt idx="15">
                  <c:v>0.13569999999999999</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Chart!$F$6:$F$21</c:f>
              <c:numCache>
                <c:formatCode>0.00%</c:formatCode>
                <c:ptCount val="16"/>
                <c:pt idx="0">
                  <c:v>0.41280000000000067</c:v>
                </c:pt>
                <c:pt idx="1">
                  <c:v>0.41630000000000073</c:v>
                </c:pt>
                <c:pt idx="2">
                  <c:v>0.43380000000000091</c:v>
                </c:pt>
                <c:pt idx="3">
                  <c:v>0.48310000000000008</c:v>
                </c:pt>
                <c:pt idx="4">
                  <c:v>0.48520000000000002</c:v>
                </c:pt>
                <c:pt idx="5">
                  <c:v>0.48530000000000073</c:v>
                </c:pt>
                <c:pt idx="6">
                  <c:v>0.51590000000000003</c:v>
                </c:pt>
                <c:pt idx="7">
                  <c:v>0.51880000000000004</c:v>
                </c:pt>
                <c:pt idx="8">
                  <c:v>0.54630000000000001</c:v>
                </c:pt>
                <c:pt idx="9">
                  <c:v>0.61140000000000005</c:v>
                </c:pt>
                <c:pt idx="10">
                  <c:v>0.63649999999999995</c:v>
                </c:pt>
                <c:pt idx="11">
                  <c:v>0.66930000000000145</c:v>
                </c:pt>
                <c:pt idx="12">
                  <c:v>0.67090000000000183</c:v>
                </c:pt>
                <c:pt idx="14">
                  <c:v>0.35730000000000073</c:v>
                </c:pt>
                <c:pt idx="15">
                  <c:v>0.58660000000000001</c:v>
                </c:pt>
              </c:numCache>
            </c:numRef>
          </c:val>
        </c:ser>
        <c:gapWidth val="50"/>
        <c:overlap val="100"/>
        <c:axId val="124518784"/>
        <c:axId val="124520320"/>
      </c:barChart>
      <c:catAx>
        <c:axId val="124518784"/>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520320"/>
        <c:crosses val="autoZero"/>
        <c:auto val="1"/>
        <c:lblAlgn val="ctr"/>
        <c:lblOffset val="100"/>
        <c:tickLblSkip val="1"/>
        <c:tickMarkSkip val="1"/>
      </c:catAx>
      <c:valAx>
        <c:axId val="124520320"/>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518784"/>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Chart!$B$6:$B$21</c:f>
              <c:numCache>
                <c:formatCode>0.00%</c:formatCode>
                <c:ptCount val="16"/>
                <c:pt idx="0">
                  <c:v>0.10150000000000002</c:v>
                </c:pt>
                <c:pt idx="1">
                  <c:v>9.11E-2</c:v>
                </c:pt>
                <c:pt idx="2">
                  <c:v>0.1013</c:v>
                </c:pt>
                <c:pt idx="3">
                  <c:v>7.3899999999999993E-2</c:v>
                </c:pt>
                <c:pt idx="4">
                  <c:v>8.9000000000000065E-2</c:v>
                </c:pt>
                <c:pt idx="5">
                  <c:v>0.1158</c:v>
                </c:pt>
                <c:pt idx="6">
                  <c:v>6.9400000000000114E-2</c:v>
                </c:pt>
                <c:pt idx="7">
                  <c:v>7.8200000000000006E-2</c:v>
                </c:pt>
                <c:pt idx="8">
                  <c:v>6.9900000000000004E-2</c:v>
                </c:pt>
                <c:pt idx="9">
                  <c:v>0.10170000000000012</c:v>
                </c:pt>
                <c:pt idx="10">
                  <c:v>8.3100000000000063E-2</c:v>
                </c:pt>
                <c:pt idx="11">
                  <c:v>6.7700000000000024E-2</c:v>
                </c:pt>
                <c:pt idx="12">
                  <c:v>6.9600000000000023E-2</c:v>
                </c:pt>
                <c:pt idx="14">
                  <c:v>7.85E-2</c:v>
                </c:pt>
                <c:pt idx="15">
                  <c:v>8.4400000000000003E-2</c:v>
                </c:pt>
              </c:numCache>
            </c:numRef>
          </c:val>
        </c:ser>
        <c:ser>
          <c:idx val="2"/>
          <c:order val="1"/>
          <c:tx>
            <c:strRef>
              <c:f>Chart!$C$5</c:f>
              <c:strCache>
                <c:ptCount val="1"/>
                <c:pt idx="0">
                  <c:v>Second</c:v>
                </c:pt>
              </c:strCache>
            </c:strRef>
          </c:tx>
          <c:spPr>
            <a:solidFill>
              <a:schemeClr val="tx2"/>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Chart!$C$6:$C$21</c:f>
              <c:numCache>
                <c:formatCode>0.00%</c:formatCode>
                <c:ptCount val="16"/>
                <c:pt idx="0">
                  <c:v>0.12360000000000017</c:v>
                </c:pt>
                <c:pt idx="1">
                  <c:v>0.11760000000000002</c:v>
                </c:pt>
                <c:pt idx="2">
                  <c:v>0.11720000000000012</c:v>
                </c:pt>
                <c:pt idx="3">
                  <c:v>0.11310000000000002</c:v>
                </c:pt>
                <c:pt idx="4">
                  <c:v>0.1128</c:v>
                </c:pt>
                <c:pt idx="5">
                  <c:v>0.10760000000000017</c:v>
                </c:pt>
                <c:pt idx="6">
                  <c:v>0.10260000000000002</c:v>
                </c:pt>
                <c:pt idx="7">
                  <c:v>0.1129</c:v>
                </c:pt>
                <c:pt idx="8">
                  <c:v>9.7000000000000003E-2</c:v>
                </c:pt>
                <c:pt idx="9">
                  <c:v>9.1600000000000042E-2</c:v>
                </c:pt>
                <c:pt idx="10">
                  <c:v>9.2800000000000021E-2</c:v>
                </c:pt>
                <c:pt idx="11">
                  <c:v>8.280000000000004E-2</c:v>
                </c:pt>
                <c:pt idx="12">
                  <c:v>9.240000000000001E-2</c:v>
                </c:pt>
                <c:pt idx="14">
                  <c:v>8.6500000000000007E-2</c:v>
                </c:pt>
                <c:pt idx="15">
                  <c:v>0.14970000000000036</c:v>
                </c:pt>
              </c:numCache>
            </c:numRef>
          </c:val>
        </c:ser>
        <c:ser>
          <c:idx val="3"/>
          <c:order val="2"/>
          <c:tx>
            <c:strRef>
              <c:f>Chart!$D$5</c:f>
              <c:strCache>
                <c:ptCount val="1"/>
                <c:pt idx="0">
                  <c:v>Third</c:v>
                </c:pt>
              </c:strCache>
            </c:strRef>
          </c:tx>
          <c:spPr>
            <a:solidFill>
              <a:schemeClr val="bg2"/>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Chart!$D$6:$D$21</c:f>
              <c:numCache>
                <c:formatCode>0.00%</c:formatCode>
                <c:ptCount val="16"/>
                <c:pt idx="0">
                  <c:v>0.12110000000000012</c:v>
                </c:pt>
                <c:pt idx="1">
                  <c:v>0.13439999999999999</c:v>
                </c:pt>
                <c:pt idx="2">
                  <c:v>0.11620000000000009</c:v>
                </c:pt>
                <c:pt idx="3">
                  <c:v>0.12350000000000012</c:v>
                </c:pt>
                <c:pt idx="4">
                  <c:v>0.1133</c:v>
                </c:pt>
                <c:pt idx="5">
                  <c:v>0.10510000000000012</c:v>
                </c:pt>
                <c:pt idx="6">
                  <c:v>9.2700000000000005E-2</c:v>
                </c:pt>
                <c:pt idx="7">
                  <c:v>0.10420000000000017</c:v>
                </c:pt>
                <c:pt idx="8">
                  <c:v>0.10730000000000002</c:v>
                </c:pt>
                <c:pt idx="9">
                  <c:v>8.5400000000000004E-2</c:v>
                </c:pt>
                <c:pt idx="10">
                  <c:v>0.1115</c:v>
                </c:pt>
                <c:pt idx="11">
                  <c:v>8.7900000000000006E-2</c:v>
                </c:pt>
                <c:pt idx="12">
                  <c:v>9.1000000000000025E-2</c:v>
                </c:pt>
                <c:pt idx="14">
                  <c:v>8.9500000000000246E-2</c:v>
                </c:pt>
                <c:pt idx="15">
                  <c:v>0.11420000000000002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Chart!$E$6:$E$21</c:f>
              <c:numCache>
                <c:formatCode>0.00%</c:formatCode>
                <c:ptCount val="16"/>
                <c:pt idx="0">
                  <c:v>0.21210000000000001</c:v>
                </c:pt>
                <c:pt idx="1">
                  <c:v>0.21090000000000039</c:v>
                </c:pt>
                <c:pt idx="2">
                  <c:v>0.20790000000000036</c:v>
                </c:pt>
                <c:pt idx="3">
                  <c:v>0.21810000000000004</c:v>
                </c:pt>
                <c:pt idx="4">
                  <c:v>0.18690000000000048</c:v>
                </c:pt>
                <c:pt idx="5">
                  <c:v>0.14980000000000004</c:v>
                </c:pt>
                <c:pt idx="6">
                  <c:v>0.19040000000000001</c:v>
                </c:pt>
                <c:pt idx="7">
                  <c:v>0.15840000000000048</c:v>
                </c:pt>
                <c:pt idx="8">
                  <c:v>0.16550000000000001</c:v>
                </c:pt>
                <c:pt idx="9">
                  <c:v>0.14590000000000036</c:v>
                </c:pt>
                <c:pt idx="10">
                  <c:v>0.1275</c:v>
                </c:pt>
                <c:pt idx="11">
                  <c:v>0.17080000000000001</c:v>
                </c:pt>
                <c:pt idx="12">
                  <c:v>0.12770000000000001</c:v>
                </c:pt>
                <c:pt idx="14">
                  <c:v>0.23900000000000021</c:v>
                </c:pt>
                <c:pt idx="15">
                  <c:v>0.14440000000000036</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Chart!$F$6:$F$21</c:f>
              <c:numCache>
                <c:formatCode>0.00%</c:formatCode>
                <c:ptCount val="16"/>
                <c:pt idx="0">
                  <c:v>0.44180000000000008</c:v>
                </c:pt>
                <c:pt idx="1">
                  <c:v>0.44600000000000001</c:v>
                </c:pt>
                <c:pt idx="2">
                  <c:v>0.45740000000000008</c:v>
                </c:pt>
                <c:pt idx="3">
                  <c:v>0.47150000000000031</c:v>
                </c:pt>
                <c:pt idx="4">
                  <c:v>0.49800000000000066</c:v>
                </c:pt>
                <c:pt idx="5">
                  <c:v>0.52159999999999951</c:v>
                </c:pt>
                <c:pt idx="6">
                  <c:v>0.54490000000000005</c:v>
                </c:pt>
                <c:pt idx="7">
                  <c:v>0.54630000000000001</c:v>
                </c:pt>
                <c:pt idx="8">
                  <c:v>0.56040000000000001</c:v>
                </c:pt>
                <c:pt idx="9">
                  <c:v>0.57540000000000002</c:v>
                </c:pt>
                <c:pt idx="10">
                  <c:v>0.58509999999999951</c:v>
                </c:pt>
                <c:pt idx="11">
                  <c:v>0.5907</c:v>
                </c:pt>
                <c:pt idx="12">
                  <c:v>0.61939999999999995</c:v>
                </c:pt>
                <c:pt idx="14">
                  <c:v>0.50660000000000005</c:v>
                </c:pt>
                <c:pt idx="15">
                  <c:v>0.50729999999999997</c:v>
                </c:pt>
              </c:numCache>
            </c:numRef>
          </c:val>
        </c:ser>
        <c:gapWidth val="50"/>
        <c:overlap val="100"/>
        <c:axId val="124798080"/>
        <c:axId val="124799616"/>
      </c:barChart>
      <c:catAx>
        <c:axId val="124798080"/>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799616"/>
        <c:crosses val="autoZero"/>
        <c:auto val="1"/>
        <c:lblAlgn val="ctr"/>
        <c:lblOffset val="100"/>
        <c:tickLblSkip val="1"/>
        <c:tickMarkSkip val="1"/>
      </c:catAx>
      <c:valAx>
        <c:axId val="124799616"/>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798080"/>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Chart!$B$6:$B$21</c:f>
              <c:numCache>
                <c:formatCode>0.00%</c:formatCode>
                <c:ptCount val="16"/>
                <c:pt idx="0">
                  <c:v>0.1048</c:v>
                </c:pt>
                <c:pt idx="1">
                  <c:v>0.13969999999999999</c:v>
                </c:pt>
                <c:pt idx="2">
                  <c:v>0.12020000000000017</c:v>
                </c:pt>
                <c:pt idx="3">
                  <c:v>8.4600000000000244E-2</c:v>
                </c:pt>
                <c:pt idx="4">
                  <c:v>0.1019</c:v>
                </c:pt>
                <c:pt idx="5">
                  <c:v>0.10050000000000002</c:v>
                </c:pt>
                <c:pt idx="6">
                  <c:v>9.9600000000000244E-2</c:v>
                </c:pt>
                <c:pt idx="7">
                  <c:v>0.10349999999999998</c:v>
                </c:pt>
                <c:pt idx="8">
                  <c:v>8.3300000000000041E-2</c:v>
                </c:pt>
                <c:pt idx="9">
                  <c:v>9.0800000000000006E-2</c:v>
                </c:pt>
                <c:pt idx="10">
                  <c:v>7.8800000000000023E-2</c:v>
                </c:pt>
                <c:pt idx="11">
                  <c:v>9.2600000000000002E-2</c:v>
                </c:pt>
                <c:pt idx="12">
                  <c:v>5.7800000000000094E-2</c:v>
                </c:pt>
                <c:pt idx="14">
                  <c:v>0.1173</c:v>
                </c:pt>
                <c:pt idx="15">
                  <c:v>0.20390000000000033</c:v>
                </c:pt>
              </c:numCache>
            </c:numRef>
          </c:val>
        </c:ser>
        <c:ser>
          <c:idx val="2"/>
          <c:order val="1"/>
          <c:tx>
            <c:strRef>
              <c:f>Chart!$C$5</c:f>
              <c:strCache>
                <c:ptCount val="1"/>
                <c:pt idx="0">
                  <c:v>Second</c:v>
                </c:pt>
              </c:strCache>
            </c:strRef>
          </c:tx>
          <c:spPr>
            <a:solidFill>
              <a:schemeClr val="tx2"/>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Chart!$C$6:$C$21</c:f>
              <c:numCache>
                <c:formatCode>0.00%</c:formatCode>
                <c:ptCount val="16"/>
                <c:pt idx="0">
                  <c:v>0.14080000000000001</c:v>
                </c:pt>
                <c:pt idx="1">
                  <c:v>0.14780000000000001</c:v>
                </c:pt>
                <c:pt idx="2">
                  <c:v>0.1346</c:v>
                </c:pt>
                <c:pt idx="3">
                  <c:v>0.10890000000000002</c:v>
                </c:pt>
                <c:pt idx="4">
                  <c:v>0.10879999999999999</c:v>
                </c:pt>
                <c:pt idx="5">
                  <c:v>0.10110000000000002</c:v>
                </c:pt>
                <c:pt idx="6">
                  <c:v>0.10120000000000012</c:v>
                </c:pt>
                <c:pt idx="7">
                  <c:v>8.9300000000000004E-2</c:v>
                </c:pt>
                <c:pt idx="8">
                  <c:v>7.9400000000000123E-2</c:v>
                </c:pt>
                <c:pt idx="9">
                  <c:v>7.8400000000000011E-2</c:v>
                </c:pt>
                <c:pt idx="10">
                  <c:v>0.10290000000000002</c:v>
                </c:pt>
                <c:pt idx="11">
                  <c:v>8.7900000000000006E-2</c:v>
                </c:pt>
                <c:pt idx="12">
                  <c:v>9.4700000000000048E-2</c:v>
                </c:pt>
                <c:pt idx="14">
                  <c:v>0.17319999999999999</c:v>
                </c:pt>
                <c:pt idx="15">
                  <c:v>0.15500000000000036</c:v>
                </c:pt>
              </c:numCache>
            </c:numRef>
          </c:val>
        </c:ser>
        <c:ser>
          <c:idx val="3"/>
          <c:order val="2"/>
          <c:tx>
            <c:strRef>
              <c:f>Chart!$D$5</c:f>
              <c:strCache>
                <c:ptCount val="1"/>
                <c:pt idx="0">
                  <c:v>Third</c:v>
                </c:pt>
              </c:strCache>
            </c:strRef>
          </c:tx>
          <c:spPr>
            <a:solidFill>
              <a:schemeClr val="bg2"/>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Chart!$D$6:$D$21</c:f>
              <c:numCache>
                <c:formatCode>0.00%</c:formatCode>
                <c:ptCount val="16"/>
                <c:pt idx="0">
                  <c:v>0.13519999999999999</c:v>
                </c:pt>
                <c:pt idx="1">
                  <c:v>0.1328</c:v>
                </c:pt>
                <c:pt idx="2">
                  <c:v>0.10710000000000017</c:v>
                </c:pt>
                <c:pt idx="3">
                  <c:v>8.7300000000000003E-2</c:v>
                </c:pt>
                <c:pt idx="4">
                  <c:v>0.11550000000000002</c:v>
                </c:pt>
                <c:pt idx="5">
                  <c:v>7.4300000000000185E-2</c:v>
                </c:pt>
                <c:pt idx="6">
                  <c:v>0.1009</c:v>
                </c:pt>
                <c:pt idx="7">
                  <c:v>7.010000000000001E-2</c:v>
                </c:pt>
                <c:pt idx="8">
                  <c:v>7.350000000000001E-2</c:v>
                </c:pt>
                <c:pt idx="9">
                  <c:v>8.4600000000000244E-2</c:v>
                </c:pt>
                <c:pt idx="10">
                  <c:v>9.5200000000000007E-2</c:v>
                </c:pt>
                <c:pt idx="11">
                  <c:v>9.310000000000021E-2</c:v>
                </c:pt>
                <c:pt idx="12">
                  <c:v>7.1499999999999994E-2</c:v>
                </c:pt>
                <c:pt idx="14">
                  <c:v>0.14180000000000001</c:v>
                </c:pt>
                <c:pt idx="15">
                  <c:v>0.14130000000000001</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Chart!$E$6:$E$21</c:f>
              <c:numCache>
                <c:formatCode>0.00%</c:formatCode>
                <c:ptCount val="16"/>
                <c:pt idx="0">
                  <c:v>0.18130000000000004</c:v>
                </c:pt>
                <c:pt idx="1">
                  <c:v>0.11770000000000012</c:v>
                </c:pt>
                <c:pt idx="2">
                  <c:v>0.1356</c:v>
                </c:pt>
                <c:pt idx="3">
                  <c:v>0.20820000000000033</c:v>
                </c:pt>
                <c:pt idx="4">
                  <c:v>0.12390000000000002</c:v>
                </c:pt>
                <c:pt idx="5">
                  <c:v>0.1605</c:v>
                </c:pt>
                <c:pt idx="6">
                  <c:v>0.13020000000000001</c:v>
                </c:pt>
                <c:pt idx="7">
                  <c:v>0.15070000000000036</c:v>
                </c:pt>
                <c:pt idx="8">
                  <c:v>0.15170000000000036</c:v>
                </c:pt>
                <c:pt idx="9">
                  <c:v>0.13120000000000001</c:v>
                </c:pt>
                <c:pt idx="10">
                  <c:v>0.10349999999999998</c:v>
                </c:pt>
                <c:pt idx="11">
                  <c:v>0.10639999999999998</c:v>
                </c:pt>
                <c:pt idx="12">
                  <c:v>0.10670000000000017</c:v>
                </c:pt>
                <c:pt idx="14">
                  <c:v>0.19769999999999999</c:v>
                </c:pt>
                <c:pt idx="15">
                  <c:v>9.9600000000000244E-2</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Chart!$F$6:$F$21</c:f>
              <c:numCache>
                <c:formatCode>0.00%</c:formatCode>
                <c:ptCount val="16"/>
                <c:pt idx="0">
                  <c:v>0.43800000000000067</c:v>
                </c:pt>
                <c:pt idx="1">
                  <c:v>0.46210000000000001</c:v>
                </c:pt>
                <c:pt idx="2">
                  <c:v>0.5024999999999995</c:v>
                </c:pt>
                <c:pt idx="3">
                  <c:v>0.51100000000000001</c:v>
                </c:pt>
                <c:pt idx="4">
                  <c:v>0.54980000000000062</c:v>
                </c:pt>
                <c:pt idx="5">
                  <c:v>0.56359999999999999</c:v>
                </c:pt>
                <c:pt idx="6">
                  <c:v>0.56820000000000004</c:v>
                </c:pt>
                <c:pt idx="7">
                  <c:v>0.58639999999999959</c:v>
                </c:pt>
                <c:pt idx="8">
                  <c:v>0.61210000000000064</c:v>
                </c:pt>
                <c:pt idx="9">
                  <c:v>0.61510000000000065</c:v>
                </c:pt>
                <c:pt idx="10">
                  <c:v>0.61950000000000005</c:v>
                </c:pt>
                <c:pt idx="11">
                  <c:v>0.62010000000000065</c:v>
                </c:pt>
                <c:pt idx="12">
                  <c:v>0.66940000000000133</c:v>
                </c:pt>
                <c:pt idx="14">
                  <c:v>0.37000000000000038</c:v>
                </c:pt>
                <c:pt idx="15">
                  <c:v>0.40030000000000032</c:v>
                </c:pt>
              </c:numCache>
            </c:numRef>
          </c:val>
        </c:ser>
        <c:gapWidth val="50"/>
        <c:overlap val="100"/>
        <c:axId val="124979072"/>
        <c:axId val="124980608"/>
      </c:barChart>
      <c:catAx>
        <c:axId val="124979072"/>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980608"/>
        <c:crosses val="autoZero"/>
        <c:auto val="1"/>
        <c:lblAlgn val="ctr"/>
        <c:lblOffset val="100"/>
        <c:tickLblSkip val="1"/>
        <c:tickMarkSkip val="1"/>
      </c:catAx>
      <c:valAx>
        <c:axId val="124980608"/>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979072"/>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Chart!$B$6:$B$21</c:f>
              <c:numCache>
                <c:formatCode>0.00%</c:formatCode>
                <c:ptCount val="16"/>
                <c:pt idx="0">
                  <c:v>9.0200000000000002E-2</c:v>
                </c:pt>
                <c:pt idx="1">
                  <c:v>4.3400000000000001E-2</c:v>
                </c:pt>
                <c:pt idx="2">
                  <c:v>4.7300000000000113E-2</c:v>
                </c:pt>
                <c:pt idx="3">
                  <c:v>3.6200000000000052E-2</c:v>
                </c:pt>
                <c:pt idx="4">
                  <c:v>2.4199999999999989E-2</c:v>
                </c:pt>
                <c:pt idx="5">
                  <c:v>5.6000000000000001E-2</c:v>
                </c:pt>
                <c:pt idx="6">
                  <c:v>4.9700000000000133E-2</c:v>
                </c:pt>
                <c:pt idx="7">
                  <c:v>4.3000000000000003E-2</c:v>
                </c:pt>
                <c:pt idx="8">
                  <c:v>2.9700000000000001E-2</c:v>
                </c:pt>
                <c:pt idx="9">
                  <c:v>3.2399999999999998E-2</c:v>
                </c:pt>
                <c:pt idx="10">
                  <c:v>2.3400000000000001E-2</c:v>
                </c:pt>
                <c:pt idx="11">
                  <c:v>2.2500000000000006E-2</c:v>
                </c:pt>
                <c:pt idx="12">
                  <c:v>2.2900000000000011E-2</c:v>
                </c:pt>
                <c:pt idx="14">
                  <c:v>5.16E-2</c:v>
                </c:pt>
                <c:pt idx="15">
                  <c:v>2.6400000000000052E-2</c:v>
                </c:pt>
              </c:numCache>
            </c:numRef>
          </c:val>
        </c:ser>
        <c:ser>
          <c:idx val="2"/>
          <c:order val="1"/>
          <c:tx>
            <c:strRef>
              <c:f>Chart!$C$5</c:f>
              <c:strCache>
                <c:ptCount val="1"/>
                <c:pt idx="0">
                  <c:v>Second</c:v>
                </c:pt>
              </c:strCache>
            </c:strRef>
          </c:tx>
          <c:spPr>
            <a:solidFill>
              <a:schemeClr val="tx2"/>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Chart!$C$6:$C$21</c:f>
              <c:numCache>
                <c:formatCode>0.00%</c:formatCode>
                <c:ptCount val="16"/>
                <c:pt idx="0">
                  <c:v>8.8900000000000048E-2</c:v>
                </c:pt>
                <c:pt idx="1">
                  <c:v>8.1800000000000025E-2</c:v>
                </c:pt>
                <c:pt idx="2">
                  <c:v>6.0600000000000001E-2</c:v>
                </c:pt>
                <c:pt idx="3">
                  <c:v>5.2800000000000034E-2</c:v>
                </c:pt>
                <c:pt idx="4">
                  <c:v>2.6700000000000002E-2</c:v>
                </c:pt>
                <c:pt idx="5">
                  <c:v>4.4500000000000033E-2</c:v>
                </c:pt>
                <c:pt idx="6">
                  <c:v>5.9300000000000137E-2</c:v>
                </c:pt>
                <c:pt idx="7">
                  <c:v>4.4100000000000014E-2</c:v>
                </c:pt>
                <c:pt idx="8">
                  <c:v>3.7600000000000085E-2</c:v>
                </c:pt>
                <c:pt idx="9">
                  <c:v>4.1099999999999998E-2</c:v>
                </c:pt>
                <c:pt idx="10">
                  <c:v>4.6300000000000001E-2</c:v>
                </c:pt>
                <c:pt idx="11">
                  <c:v>4.3199999999999995E-2</c:v>
                </c:pt>
                <c:pt idx="12">
                  <c:v>3.44E-2</c:v>
                </c:pt>
                <c:pt idx="14">
                  <c:v>8.6800000000000002E-2</c:v>
                </c:pt>
                <c:pt idx="15">
                  <c:v>3.1399999999999997E-2</c:v>
                </c:pt>
              </c:numCache>
            </c:numRef>
          </c:val>
        </c:ser>
        <c:ser>
          <c:idx val="3"/>
          <c:order val="2"/>
          <c:tx>
            <c:strRef>
              <c:f>Chart!$D$5</c:f>
              <c:strCache>
                <c:ptCount val="1"/>
                <c:pt idx="0">
                  <c:v>Third</c:v>
                </c:pt>
              </c:strCache>
            </c:strRef>
          </c:tx>
          <c:spPr>
            <a:solidFill>
              <a:schemeClr val="bg2"/>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Chart!$D$6:$D$21</c:f>
              <c:numCache>
                <c:formatCode>0.00%</c:formatCode>
                <c:ptCount val="16"/>
                <c:pt idx="0">
                  <c:v>0.10840000000000002</c:v>
                </c:pt>
                <c:pt idx="1">
                  <c:v>7.7200000000000019E-2</c:v>
                </c:pt>
                <c:pt idx="2">
                  <c:v>5.7500000000000023E-2</c:v>
                </c:pt>
                <c:pt idx="3">
                  <c:v>6.6000000000000003E-2</c:v>
                </c:pt>
                <c:pt idx="4">
                  <c:v>5.1800000000000013E-2</c:v>
                </c:pt>
                <c:pt idx="5">
                  <c:v>7.7700000000000172E-2</c:v>
                </c:pt>
                <c:pt idx="6">
                  <c:v>7.1900000000000006E-2</c:v>
                </c:pt>
                <c:pt idx="7">
                  <c:v>6.2100000000000023E-2</c:v>
                </c:pt>
                <c:pt idx="8">
                  <c:v>5.1900000000000002E-2</c:v>
                </c:pt>
                <c:pt idx="9">
                  <c:v>5.4200000000000012E-2</c:v>
                </c:pt>
                <c:pt idx="10">
                  <c:v>6.4800000000000024E-2</c:v>
                </c:pt>
                <c:pt idx="11">
                  <c:v>6.5199999999999994E-2</c:v>
                </c:pt>
                <c:pt idx="12">
                  <c:v>6.5699999999999995E-2</c:v>
                </c:pt>
                <c:pt idx="14">
                  <c:v>0.12180000000000002</c:v>
                </c:pt>
                <c:pt idx="15">
                  <c:v>4.1199999999999987E-2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Chart!$E$6:$E$21</c:f>
              <c:numCache>
                <c:formatCode>0.00%</c:formatCode>
                <c:ptCount val="16"/>
                <c:pt idx="0">
                  <c:v>0.19139999999999999</c:v>
                </c:pt>
                <c:pt idx="1">
                  <c:v>0.19220000000000001</c:v>
                </c:pt>
                <c:pt idx="2">
                  <c:v>0.18620000000000042</c:v>
                </c:pt>
                <c:pt idx="3">
                  <c:v>0.17490000000000036</c:v>
                </c:pt>
                <c:pt idx="4">
                  <c:v>0.21250000000000024</c:v>
                </c:pt>
                <c:pt idx="5">
                  <c:v>0.1336</c:v>
                </c:pt>
                <c:pt idx="6">
                  <c:v>0.12120000000000017</c:v>
                </c:pt>
                <c:pt idx="7">
                  <c:v>0.15170000000000036</c:v>
                </c:pt>
                <c:pt idx="8">
                  <c:v>0.18030000000000004</c:v>
                </c:pt>
                <c:pt idx="9">
                  <c:v>0.16270000000000001</c:v>
                </c:pt>
                <c:pt idx="10">
                  <c:v>0.14790000000000036</c:v>
                </c:pt>
                <c:pt idx="11">
                  <c:v>0.14870000000000036</c:v>
                </c:pt>
                <c:pt idx="12">
                  <c:v>0.14780000000000001</c:v>
                </c:pt>
                <c:pt idx="14">
                  <c:v>0.14419999999999999</c:v>
                </c:pt>
                <c:pt idx="15">
                  <c:v>0.20860000000000001</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Chart!$F$6:$F$21</c:f>
              <c:numCache>
                <c:formatCode>0.00%</c:formatCode>
                <c:ptCount val="16"/>
                <c:pt idx="0">
                  <c:v>0.52110000000000001</c:v>
                </c:pt>
                <c:pt idx="1">
                  <c:v>0.60540000000000005</c:v>
                </c:pt>
                <c:pt idx="2">
                  <c:v>0.64840000000000064</c:v>
                </c:pt>
                <c:pt idx="3">
                  <c:v>0.67010000000000181</c:v>
                </c:pt>
                <c:pt idx="4">
                  <c:v>0.68480000000000063</c:v>
                </c:pt>
                <c:pt idx="5">
                  <c:v>0.68820000000000003</c:v>
                </c:pt>
                <c:pt idx="6">
                  <c:v>0.69790000000000063</c:v>
                </c:pt>
                <c:pt idx="7">
                  <c:v>0.69899999999999995</c:v>
                </c:pt>
                <c:pt idx="8">
                  <c:v>0.70040000000000002</c:v>
                </c:pt>
                <c:pt idx="9">
                  <c:v>0.70960000000000145</c:v>
                </c:pt>
                <c:pt idx="10">
                  <c:v>0.71760000000000146</c:v>
                </c:pt>
                <c:pt idx="11">
                  <c:v>0.72030000000000005</c:v>
                </c:pt>
                <c:pt idx="12">
                  <c:v>0.72910000000000064</c:v>
                </c:pt>
                <c:pt idx="14">
                  <c:v>0.59549999999999959</c:v>
                </c:pt>
                <c:pt idx="15">
                  <c:v>0.69230000000000003</c:v>
                </c:pt>
              </c:numCache>
            </c:numRef>
          </c:val>
        </c:ser>
        <c:gapWidth val="50"/>
        <c:overlap val="100"/>
        <c:axId val="125241984"/>
        <c:axId val="125247872"/>
      </c:barChart>
      <c:catAx>
        <c:axId val="125241984"/>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5247872"/>
        <c:crosses val="autoZero"/>
        <c:auto val="1"/>
        <c:lblAlgn val="ctr"/>
        <c:lblOffset val="100"/>
        <c:tickLblSkip val="1"/>
        <c:tickMarkSkip val="1"/>
      </c:catAx>
      <c:valAx>
        <c:axId val="125247872"/>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5241984"/>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drawings/drawing1.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drawing10.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drawing2.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drawing3.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drawing4.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drawing5.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drawing6.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drawing7.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drawing8.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drawing9.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C20621-04E1-4E03-9F81-54C59B3EA360}" type="datetimeFigureOut">
              <a:rPr lang="en-GB" smtClean="0"/>
              <a:pPr/>
              <a:t>13/08/2015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93465A-ED7E-4722-82EE-045182F394FF}"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latin typeface="Arial" pitchFamily="34" charset="0"/>
                <a:cs typeface="Arial" pitchFamily="34" charset="0"/>
              </a:rPr>
              <a:t>Image: Creative Commons </a:t>
            </a:r>
            <a:r>
              <a:rPr lang="en-GB" sz="1200" b="0" i="0" kern="1200" dirty="0" err="1" smtClean="0">
                <a:solidFill>
                  <a:schemeClr val="tx1"/>
                </a:solidFill>
                <a:latin typeface="+mn-lt"/>
                <a:ea typeface="+mn-ea"/>
                <a:cs typeface="+mn-cs"/>
              </a:rPr>
              <a:t>jfingas</a:t>
            </a:r>
            <a:r>
              <a:rPr lang="en-GB" sz="1200" b="0" i="0" kern="1200" dirty="0" smtClean="0">
                <a:solidFill>
                  <a:schemeClr val="tx1"/>
                </a:solidFill>
                <a:latin typeface="+mn-lt"/>
                <a:ea typeface="+mn-ea"/>
                <a:cs typeface="+mn-cs"/>
              </a:rPr>
              <a:t>,</a:t>
            </a:r>
            <a:r>
              <a:rPr lang="en-GB" sz="1200" b="0" i="0" kern="1200" baseline="0" dirty="0" smtClean="0">
                <a:solidFill>
                  <a:schemeClr val="tx1"/>
                </a:solidFill>
                <a:latin typeface="+mn-lt"/>
                <a:ea typeface="+mn-ea"/>
                <a:cs typeface="+mn-cs"/>
              </a:rPr>
              <a:t> edited by </a:t>
            </a:r>
            <a:r>
              <a:rPr lang="en-GB" dirty="0" smtClean="0">
                <a:latin typeface="Arial" pitchFamily="34" charset="0"/>
                <a:cs typeface="Arial" pitchFamily="34" charset="0"/>
              </a:rPr>
              <a:t>Philip Smith Future Foundation</a:t>
            </a:r>
            <a:endParaRPr lang="en-GB"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E515974-A27C-894B-AE17-1483197233BA}" type="slidenum">
              <a:rPr lang="en-US" smtClean="0">
                <a:solidFill>
                  <a:prstClr val="black"/>
                </a:solidFill>
              </a:rPr>
              <a:pPr/>
              <a:t>1</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10</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11</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12</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14</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15</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16</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17</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18</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19</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20</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Right click and select “</a:t>
            </a:r>
            <a:r>
              <a:rPr lang="en-GB" sz="1100" b="1" kern="1200" dirty="0" smtClean="0">
                <a:solidFill>
                  <a:schemeClr val="tx1"/>
                </a:solidFill>
                <a:latin typeface="Arial" pitchFamily="34" charset="0"/>
                <a:ea typeface="+mn-ea"/>
                <a:cs typeface="Arial" pitchFamily="34" charset="0"/>
              </a:rPr>
              <a:t>Edit Data</a:t>
            </a:r>
            <a:r>
              <a:rPr lang="en-GB" sz="1100" kern="1200" dirty="0" smtClean="0">
                <a:solidFill>
                  <a:schemeClr val="tx1"/>
                </a:solidFill>
                <a:latin typeface="Arial" pitchFamily="34" charset="0"/>
                <a:ea typeface="+mn-ea"/>
                <a:cs typeface="Arial" pitchFamily="34" charset="0"/>
              </a:rPr>
              <a:t>” to find demographic breakdowns and definitions.</a:t>
            </a:r>
          </a:p>
        </p:txBody>
      </p:sp>
      <p:sp>
        <p:nvSpPr>
          <p:cNvPr id="4" name="Slide Number Placeholder 3"/>
          <p:cNvSpPr>
            <a:spLocks noGrp="1"/>
          </p:cNvSpPr>
          <p:nvPr>
            <p:ph type="sldNum" sz="quarter" idx="10"/>
          </p:nvPr>
        </p:nvSpPr>
        <p:spPr/>
        <p:txBody>
          <a:bodyPr/>
          <a:lstStyle/>
          <a:p>
            <a:fld id="{E23096E1-B3E2-4534-A28D-1261E61EFEBD}"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21</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22</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23</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24</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25</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26</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27</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28</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3</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4</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5</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6</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7</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8</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9</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6" name="Rectangle 25"/>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 name="Straight Connector 2"/>
          <p:cNvCxnSpPr/>
          <p:nvPr/>
        </p:nvCxnSpPr>
        <p:spPr>
          <a:xfrm>
            <a:off x="1079499" y="3878309"/>
            <a:ext cx="6985001" cy="0"/>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ctrTitle" hasCustomPrompt="1"/>
          </p:nvPr>
        </p:nvSpPr>
        <p:spPr>
          <a:xfrm>
            <a:off x="1079499" y="3071066"/>
            <a:ext cx="6985001" cy="782504"/>
          </a:xfrm>
          <a:prstGeom prst="rect">
            <a:avLst/>
          </a:prstGeom>
        </p:spPr>
        <p:txBody>
          <a:bodyPr wrap="square" lIns="0" tIns="144000" anchor="b">
            <a:spAutoFit/>
          </a:bodyPr>
          <a:lstStyle>
            <a:lvl1pPr algn="ctr">
              <a:lnSpc>
                <a:spcPct val="80000"/>
              </a:lnSpc>
              <a:defRPr sz="4800">
                <a:solidFill>
                  <a:schemeClr val="bg2"/>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1079499" y="3903048"/>
            <a:ext cx="6985001" cy="523220"/>
          </a:xfrm>
          <a:prstGeom prst="rect">
            <a:avLst/>
          </a:prstGeom>
        </p:spPr>
        <p:txBody>
          <a:bodyPr wrap="square" tIns="46800">
            <a:spAutoFit/>
          </a:bodyPr>
          <a:lstStyle>
            <a:lvl1pPr marL="0" indent="0" algn="ctr">
              <a:buNone/>
              <a:defRPr sz="28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2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6"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Light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Dark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Cyan">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Light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Dark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6"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Cyan">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mage Slide Light">
    <p:spTree>
      <p:nvGrpSpPr>
        <p:cNvPr id="1" name=""/>
        <p:cNvGrpSpPr/>
        <p:nvPr/>
      </p:nvGrpSpPr>
      <p:grpSpPr>
        <a:xfrm>
          <a:off x="0" y="0"/>
          <a:ext cx="0" cy="0"/>
          <a:chOff x="0" y="0"/>
          <a:chExt cx="0" cy="0"/>
        </a:xfrm>
      </p:grpSpPr>
      <p:sp>
        <p:nvSpPr>
          <p:cNvPr id="16" name="TextBox 15"/>
          <p:cNvSpPr txBox="1"/>
          <p:nvPr/>
        </p:nvSpPr>
        <p:spPr>
          <a:xfrm>
            <a:off x="0" y="0"/>
            <a:ext cx="9144000" cy="6858000"/>
          </a:xfrm>
          <a:prstGeom prst="rect">
            <a:avLst/>
          </a:prstGeom>
          <a:solidFill>
            <a:schemeClr val="bg1">
              <a:lumMod val="85000"/>
            </a:schemeClr>
          </a:solidFill>
        </p:spPr>
        <p:txBody>
          <a:bodyPr wrap="square" rtlCol="0">
            <a:noAutofit/>
          </a:bodyPr>
          <a:lstStyle/>
          <a:p>
            <a:pPr algn="ctr"/>
            <a:endParaRPr lang="en-GB" sz="5400" spc="600" dirty="0" smtClean="0">
              <a:solidFill>
                <a:schemeClr val="bg1">
                  <a:lumMod val="75000"/>
                </a:schemeClr>
              </a:solidFill>
            </a:endParaRPr>
          </a:p>
          <a:p>
            <a:pPr algn="ctr"/>
            <a:endParaRPr lang="en-GB" sz="5400" spc="600" dirty="0" smtClean="0">
              <a:solidFill>
                <a:schemeClr val="bg1">
                  <a:lumMod val="75000"/>
                </a:schemeClr>
              </a:solidFill>
            </a:endParaRPr>
          </a:p>
          <a:p>
            <a:pPr algn="ctr"/>
            <a:r>
              <a:rPr lang="en-GB" sz="5400" spc="600" dirty="0" smtClean="0">
                <a:solidFill>
                  <a:schemeClr val="bg1">
                    <a:lumMod val="75000"/>
                  </a:schemeClr>
                </a:solidFill>
              </a:rPr>
              <a:t>INSERT</a:t>
            </a:r>
            <a:r>
              <a:rPr lang="en-GB" sz="5400" spc="600" baseline="0" dirty="0" smtClean="0">
                <a:solidFill>
                  <a:schemeClr val="bg1">
                    <a:lumMod val="75000"/>
                  </a:schemeClr>
                </a:solidFill>
              </a:rPr>
              <a:t> IMAGE</a:t>
            </a:r>
            <a:endParaRPr lang="en-GB" sz="5400" spc="600" dirty="0">
              <a:solidFill>
                <a:schemeClr val="bg1">
                  <a:lumMod val="75000"/>
                </a:scheme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sp>
        <p:nvSpPr>
          <p:cNvPr id="18" name="Text Placeholder 17"/>
          <p:cNvSpPr>
            <a:spLocks noGrp="1"/>
          </p:cNvSpPr>
          <p:nvPr>
            <p:ph type="body" sz="quarter" idx="11" hasCustomPrompt="1"/>
          </p:nvPr>
        </p:nvSpPr>
        <p:spPr>
          <a:xfrm>
            <a:off x="250823" y="258466"/>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smtClean="0"/>
              <a:t>Insert slide title</a:t>
            </a:r>
            <a:endParaRPr lang="en-GB" dirty="0"/>
          </a:p>
        </p:txBody>
      </p:sp>
      <p:sp>
        <p:nvSpPr>
          <p:cNvPr id="19"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mage Slide Dark">
    <p:spTree>
      <p:nvGrpSpPr>
        <p:cNvPr id="1" name=""/>
        <p:cNvGrpSpPr/>
        <p:nvPr/>
      </p:nvGrpSpPr>
      <p:grpSpPr>
        <a:xfrm>
          <a:off x="0" y="0"/>
          <a:ext cx="0" cy="0"/>
          <a:chOff x="0" y="0"/>
          <a:chExt cx="0" cy="0"/>
        </a:xfrm>
      </p:grpSpPr>
      <p:sp>
        <p:nvSpPr>
          <p:cNvPr id="17" name="TextBox 16"/>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smtClean="0">
              <a:solidFill>
                <a:schemeClr val="tx1">
                  <a:lumMod val="65000"/>
                  <a:lumOff val="35000"/>
                </a:schemeClr>
              </a:solidFill>
            </a:endParaRPr>
          </a:p>
          <a:p>
            <a:pPr algn="ctr"/>
            <a:endParaRPr lang="en-GB" sz="5400" spc="600" dirty="0" smtClean="0">
              <a:solidFill>
                <a:schemeClr val="tx1">
                  <a:lumMod val="65000"/>
                  <a:lumOff val="35000"/>
                </a:schemeClr>
              </a:solidFill>
            </a:endParaRPr>
          </a:p>
          <a:p>
            <a:pPr algn="ctr"/>
            <a:r>
              <a:rPr lang="en-GB" sz="5400" spc="600" dirty="0" smtClean="0">
                <a:solidFill>
                  <a:schemeClr val="tx1">
                    <a:lumMod val="65000"/>
                    <a:lumOff val="35000"/>
                  </a:schemeClr>
                </a:solidFill>
              </a:rPr>
              <a:t>INSERT</a:t>
            </a:r>
            <a:r>
              <a:rPr lang="en-GB" sz="5400" spc="600" baseline="0" dirty="0" smtClean="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dirty="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8" name="Text Placeholder 17"/>
          <p:cNvSpPr>
            <a:spLocks noGrp="1"/>
          </p:cNvSpPr>
          <p:nvPr>
            <p:ph type="body" sz="quarter" idx="11" hasCustomPrompt="1"/>
          </p:nvPr>
        </p:nvSpPr>
        <p:spPr>
          <a:xfrm>
            <a:off x="250826" y="260350"/>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smtClean="0"/>
              <a:t>Insert slide title</a:t>
            </a:r>
            <a:endParaRPr lang="en-GB" dirty="0"/>
          </a:p>
        </p:txBody>
      </p:sp>
      <p:sp>
        <p:nvSpPr>
          <p:cNvPr id="16"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24"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with Image Light">
    <p:spTree>
      <p:nvGrpSpPr>
        <p:cNvPr id="1" name=""/>
        <p:cNvGrpSpPr/>
        <p:nvPr/>
      </p:nvGrpSpPr>
      <p:grpSpPr>
        <a:xfrm>
          <a:off x="0" y="0"/>
          <a:ext cx="0" cy="0"/>
          <a:chOff x="0" y="0"/>
          <a:chExt cx="0" cy="0"/>
        </a:xfrm>
      </p:grpSpPr>
      <p:sp>
        <p:nvSpPr>
          <p:cNvPr id="5" name="TextBox 4"/>
          <p:cNvSpPr txBox="1"/>
          <p:nvPr/>
        </p:nvSpPr>
        <p:spPr>
          <a:xfrm>
            <a:off x="0" y="0"/>
            <a:ext cx="9144000" cy="6858000"/>
          </a:xfrm>
          <a:prstGeom prst="rect">
            <a:avLst/>
          </a:prstGeom>
          <a:solidFill>
            <a:schemeClr val="bg1">
              <a:lumMod val="95000"/>
            </a:schemeClr>
          </a:solidFill>
        </p:spPr>
        <p:txBody>
          <a:bodyPr wrap="square" rtlCol="0">
            <a:noAutofit/>
          </a:bodyPr>
          <a:lstStyle/>
          <a:p>
            <a:pPr algn="ctr"/>
            <a:endParaRPr lang="en-GB" sz="5400" spc="600" dirty="0" smtClean="0">
              <a:solidFill>
                <a:schemeClr val="bg1">
                  <a:lumMod val="85000"/>
                </a:schemeClr>
              </a:solidFill>
            </a:endParaRPr>
          </a:p>
          <a:p>
            <a:pPr algn="ctr"/>
            <a:endParaRPr lang="en-GB" sz="5400" spc="600" dirty="0" smtClean="0">
              <a:solidFill>
                <a:schemeClr val="bg1">
                  <a:lumMod val="85000"/>
                </a:schemeClr>
              </a:solidFill>
            </a:endParaRPr>
          </a:p>
          <a:p>
            <a:pPr algn="ctr"/>
            <a:r>
              <a:rPr lang="en-GB" sz="5400" spc="600" dirty="0" smtClean="0">
                <a:solidFill>
                  <a:schemeClr val="bg1">
                    <a:lumMod val="85000"/>
                  </a:schemeClr>
                </a:solidFill>
              </a:rPr>
              <a:t>INSERT</a:t>
            </a:r>
            <a:r>
              <a:rPr lang="en-GB" sz="5400" spc="600" baseline="0" dirty="0" smtClean="0">
                <a:solidFill>
                  <a:schemeClr val="bg1">
                    <a:lumMod val="85000"/>
                  </a:schemeClr>
                </a:solidFill>
              </a:rPr>
              <a:t> IMAGE</a:t>
            </a:r>
            <a:endParaRPr lang="en-GB" sz="5400" spc="600" dirty="0">
              <a:solidFill>
                <a:schemeClr val="bg1">
                  <a:lumMod val="85000"/>
                </a:schemeClr>
              </a:solidFill>
            </a:endParaRPr>
          </a:p>
        </p:txBody>
      </p:sp>
      <p:sp>
        <p:nvSpPr>
          <p:cNvPr id="6" name="Title 1"/>
          <p:cNvSpPr>
            <a:spLocks noGrp="1"/>
          </p:cNvSpPr>
          <p:nvPr>
            <p:ph type="ctrTitle" hasCustomPrompt="1"/>
          </p:nvPr>
        </p:nvSpPr>
        <p:spPr>
          <a:xfrm>
            <a:off x="250824" y="3071066"/>
            <a:ext cx="8642350" cy="782504"/>
          </a:xfrm>
          <a:prstGeom prst="rect">
            <a:avLst/>
          </a:prstGeom>
          <a:solidFill>
            <a:schemeClr val="bg2"/>
          </a:solidFill>
        </p:spPr>
        <p:txBody>
          <a:bodyPr tIns="144000" anchor="b">
            <a:spAutoFit/>
          </a:bodyPr>
          <a:lstStyle>
            <a:lvl1pPr algn="l">
              <a:lnSpc>
                <a:spcPct val="80000"/>
              </a:lnSpc>
              <a:spcBef>
                <a:spcPts val="0"/>
              </a:spcBef>
              <a:defRPr sz="4800">
                <a:solidFill>
                  <a:schemeClr val="bg1"/>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250824" y="3903048"/>
            <a:ext cx="8642349" cy="480131"/>
          </a:xfrm>
          <a:prstGeom prst="rect">
            <a:avLst/>
          </a:prstGeom>
          <a:solidFill>
            <a:schemeClr val="tx2"/>
          </a:solidFill>
        </p:spPr>
        <p:txBody>
          <a:bodyPr lIns="90000" tIns="46800">
            <a:spAutoFit/>
          </a:bodyPr>
          <a:lstStyle>
            <a:lvl1pPr marL="0" indent="0" algn="l">
              <a:lnSpc>
                <a:spcPct val="90000"/>
              </a:lnSpc>
              <a:spcBef>
                <a:spcPts val="600"/>
              </a:spcBef>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4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5" name="Rectangle 14"/>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684212" y="2458591"/>
            <a:ext cx="7775575" cy="1077218"/>
          </a:xfrm>
          <a:prstGeom prst="rect">
            <a:avLst/>
          </a:prstGeom>
        </p:spPr>
        <p:txBody>
          <a:bodyPr anchor="ctr">
            <a:spAutoFit/>
          </a:bodyPr>
          <a:lstStyle>
            <a:lvl1pPr algn="ctr">
              <a:lnSpc>
                <a:spcPct val="80000"/>
              </a:lnSpc>
              <a:defRPr sz="8000" b="0" cap="none" baseline="0">
                <a:solidFill>
                  <a:schemeClr val="bg1"/>
                </a:solidFill>
                <a:latin typeface="Arial" pitchFamily="34" charset="0"/>
                <a:cs typeface="Arial" pitchFamily="34" charset="0"/>
              </a:defRPr>
            </a:lvl1pPr>
          </a:lstStyle>
          <a:p>
            <a:r>
              <a:rPr lang="en-GB" dirty="0" smtClean="0"/>
              <a:t>Section title</a:t>
            </a:r>
            <a:endParaRPr lang="en-US" dirty="0"/>
          </a:p>
        </p:txBody>
      </p:sp>
      <p:sp>
        <p:nvSpPr>
          <p:cNvPr id="5" name="TextBox 4"/>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6" name="Straight Connector 5"/>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Header Numbered">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cxnSp>
        <p:nvCxnSpPr>
          <p:cNvPr id="19" name="Straight Connector 18"/>
          <p:cNvCxnSpPr/>
          <p:nvPr/>
        </p:nvCxnSpPr>
        <p:spPr>
          <a:xfrm rot="5400000">
            <a:off x="936201" y="2862676"/>
            <a:ext cx="1793057" cy="1588"/>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itle 1"/>
          <p:cNvSpPr>
            <a:spLocks noGrp="1"/>
          </p:cNvSpPr>
          <p:nvPr>
            <p:ph type="title" hasCustomPrompt="1"/>
          </p:nvPr>
        </p:nvSpPr>
        <p:spPr>
          <a:xfrm>
            <a:off x="2052600" y="1966148"/>
            <a:ext cx="6840573" cy="2062103"/>
          </a:xfrm>
          <a:prstGeom prst="rect">
            <a:avLst/>
          </a:prstGeom>
        </p:spPr>
        <p:txBody>
          <a:bodyPr anchor="t">
            <a:spAutoFit/>
          </a:bodyPr>
          <a:lstStyle>
            <a:lvl1pPr algn="l">
              <a:lnSpc>
                <a:spcPct val="80000"/>
              </a:lnSpc>
              <a:defRPr sz="8000" b="0" cap="none" baseline="0">
                <a:solidFill>
                  <a:schemeClr val="bg1"/>
                </a:solidFill>
                <a:latin typeface="Arial" pitchFamily="34" charset="0"/>
                <a:cs typeface="Arial" pitchFamily="34" charset="0"/>
              </a:defRPr>
            </a:lvl1pPr>
          </a:lstStyle>
          <a:p>
            <a:r>
              <a:rPr lang="en-GB" dirty="0" smtClean="0"/>
              <a:t>Section title with number</a:t>
            </a:r>
            <a:endParaRPr lang="en-US" dirty="0"/>
          </a:p>
        </p:txBody>
      </p:sp>
      <p:sp>
        <p:nvSpPr>
          <p:cNvPr id="22" name="Text Placeholder 21"/>
          <p:cNvSpPr>
            <a:spLocks noGrp="1"/>
          </p:cNvSpPr>
          <p:nvPr>
            <p:ph type="body" sz="quarter" idx="11" hasCustomPrompt="1"/>
          </p:nvPr>
        </p:nvSpPr>
        <p:spPr>
          <a:xfrm>
            <a:off x="244471" y="1966940"/>
            <a:ext cx="1589054" cy="2061311"/>
          </a:xfrm>
          <a:prstGeom prst="rect">
            <a:avLst/>
          </a:prstGeom>
        </p:spPr>
        <p:txBody>
          <a:bodyPr wrap="none">
            <a:noAutofit/>
          </a:bodyPr>
          <a:lstStyle>
            <a:lvl1pPr>
              <a:lnSpc>
                <a:spcPct val="80000"/>
              </a:lnSpc>
              <a:spcBef>
                <a:spcPts val="0"/>
              </a:spcBef>
              <a:spcAft>
                <a:spcPts val="0"/>
              </a:spcAft>
              <a:buNone/>
              <a:defRPr lang="en-US" sz="18500" kern="1200" dirty="0" smtClean="0">
                <a:solidFill>
                  <a:schemeClr val="bg1"/>
                </a:solidFill>
                <a:latin typeface="Arial" pitchFamily="34" charset="0"/>
                <a:ea typeface="+mj-ea"/>
                <a:cs typeface="Arial" pitchFamily="34" charset="0"/>
              </a:defRPr>
            </a:lvl1pPr>
          </a:lstStyle>
          <a:p>
            <a:pPr marL="0" lvl="0" algn="l" defTabSz="457200" rtl="0" eaLnBrk="1" latinLnBrk="0" hangingPunct="1">
              <a:lnSpc>
                <a:spcPct val="80000"/>
              </a:lnSpc>
              <a:spcBef>
                <a:spcPct val="0"/>
              </a:spcBef>
            </a:pPr>
            <a:r>
              <a:rPr lang="en-US" dirty="0" smtClean="0"/>
              <a:t>#</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8"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ttern Light Grey">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attern Black">
    <p:spTree>
      <p:nvGrpSpPr>
        <p:cNvPr id="1" name=""/>
        <p:cNvGrpSpPr/>
        <p:nvPr/>
      </p:nvGrpSpPr>
      <p:grpSpPr>
        <a:xfrm>
          <a:off x="0" y="0"/>
          <a:ext cx="0" cy="0"/>
          <a:chOff x="0" y="0"/>
          <a:chExt cx="0" cy="0"/>
        </a:xfrm>
      </p:grpSpPr>
      <p:sp>
        <p:nvSpPr>
          <p:cNvPr id="13" name="Rectangle 12"/>
          <p:cNvSpPr/>
          <p:nvPr/>
        </p:nvSpPr>
        <p:spPr>
          <a:xfrm>
            <a:off x="0" y="3"/>
            <a:ext cx="9144000" cy="6858000"/>
          </a:xfrm>
          <a:prstGeom prst="rect">
            <a:avLst/>
          </a:prstGeom>
          <a:blipFill dpi="0" rotWithShape="1">
            <a:blip r:embed="rId2" cstate="print">
              <a:grayscl/>
              <a:lum bright="-40000" contrast="2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ttern Cya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dirty="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1769525"/>
            <a:ext cx="8642348" cy="4359813"/>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3" name="Text Placeholder 13"/>
          <p:cNvSpPr>
            <a:spLocks noGrp="1"/>
          </p:cNvSpPr>
          <p:nvPr>
            <p:ph type="body" sz="quarter" idx="12" hasCustomPrompt="1"/>
          </p:nvPr>
        </p:nvSpPr>
        <p:spPr>
          <a:xfrm>
            <a:off x="250824" y="1164186"/>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873125"/>
            <a:ext cx="8642349" cy="193899"/>
          </a:xfrm>
          <a:prstGeom prst="rect">
            <a:avLst/>
          </a:prstGeom>
          <a:noFill/>
        </p:spPr>
        <p:txBody>
          <a:bodyPr lIns="0" tIns="0" rIns="0" b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Intelligenc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4" y="1592758"/>
            <a:ext cx="8642348" cy="453658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24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886397"/>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br>
              <a:rPr lang="en-GB" dirty="0" smtClean="0"/>
            </a:br>
            <a:r>
              <a:rPr lang="en-GB" dirty="0" smtClean="0"/>
              <a:t>(second line)</a:t>
            </a:r>
            <a:endParaRPr lang="en-US" dirty="0"/>
          </a:p>
        </p:txBody>
      </p:sp>
      <p:sp>
        <p:nvSpPr>
          <p:cNvPr id="14" name="Text Placeholder 13"/>
          <p:cNvSpPr>
            <a:spLocks noGrp="1"/>
          </p:cNvSpPr>
          <p:nvPr>
            <p:ph type="body" sz="quarter" idx="11" hasCustomPrompt="1"/>
          </p:nvPr>
        </p:nvSpPr>
        <p:spPr>
          <a:xfrm>
            <a:off x="250824" y="1268760"/>
            <a:ext cx="8642349" cy="221599"/>
          </a:xfrm>
          <a:prstGeom prst="rect">
            <a:avLst/>
          </a:prstGeom>
        </p:spPr>
        <p:txBody>
          <a:bodyPr lIns="0" tIns="0" rIns="0" bIns="0">
            <a:spAutoFit/>
          </a:bodyPr>
          <a:lstStyle>
            <a:lvl1pPr marL="0" indent="0">
              <a:lnSpc>
                <a:spcPct val="90000"/>
              </a:lnSpc>
              <a:spcBef>
                <a:spcPts val="0"/>
              </a:spcBef>
              <a:buNone/>
              <a:defRPr sz="1600"/>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25" name="Rectangle 24"/>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2" name="Group 46"/>
          <p:cNvGrpSpPr/>
          <p:nvPr/>
        </p:nvGrpSpPr>
        <p:grpSpPr>
          <a:xfrm>
            <a:off x="2647254" y="2282465"/>
            <a:ext cx="3843553" cy="1426685"/>
            <a:chOff x="2625309" y="2282465"/>
            <a:chExt cx="3843553" cy="1426685"/>
          </a:xfrm>
        </p:grpSpPr>
        <p:grpSp>
          <p:nvGrpSpPr>
            <p:cNvPr id="3" name="Group 5"/>
            <p:cNvGrpSpPr>
              <a:grpSpLocks noChangeAspect="1"/>
            </p:cNvGrpSpPr>
            <p:nvPr userDrawn="1"/>
          </p:nvGrpSpPr>
          <p:grpSpPr bwMode="auto">
            <a:xfrm>
              <a:off x="2743995" y="2282465"/>
              <a:ext cx="3578400" cy="921535"/>
              <a:chOff x="158" y="938"/>
              <a:chExt cx="1860" cy="479"/>
            </a:xfrm>
          </p:grpSpPr>
          <p:sp>
            <p:nvSpPr>
              <p:cNvPr id="2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4" name="TextBox 3"/>
            <p:cNvSpPr txBox="1"/>
            <p:nvPr userDrawn="1"/>
          </p:nvSpPr>
          <p:spPr>
            <a:xfrm>
              <a:off x="2625309" y="3401373"/>
              <a:ext cx="3843553" cy="307777"/>
            </a:xfrm>
            <a:prstGeom prst="rect">
              <a:avLst/>
            </a:prstGeom>
            <a:noFill/>
          </p:spPr>
          <p:txBody>
            <a:bodyPr wrap="none" rtlCol="0">
              <a:spAutoFit/>
            </a:bodyPr>
            <a:lstStyle/>
            <a:p>
              <a:pPr algn="ctr"/>
              <a:r>
                <a:rPr lang="en-US" sz="1400" spc="130" dirty="0" smtClean="0">
                  <a:latin typeface="+mj-lt"/>
                  <a:cs typeface="Cabin Regular"/>
                </a:rPr>
                <a:t>LONDON</a:t>
              </a:r>
              <a:r>
                <a:rPr lang="en-US" sz="1400" spc="130" dirty="0" smtClean="0">
                  <a:solidFill>
                    <a:schemeClr val="bg2"/>
                  </a:solidFill>
                  <a:latin typeface="+mj-lt"/>
                  <a:cs typeface="Cabin Regular"/>
                </a:rPr>
                <a:t> </a:t>
              </a:r>
              <a:r>
                <a:rPr lang="en-US" sz="1400" b="1" spc="130" dirty="0" smtClean="0">
                  <a:solidFill>
                    <a:schemeClr val="bg2"/>
                  </a:solidFill>
                  <a:latin typeface="+mj-lt"/>
                  <a:cs typeface="Cabin Regular"/>
                </a:rPr>
                <a:t>|</a:t>
              </a:r>
              <a:r>
                <a:rPr lang="en-US" sz="1400" spc="130" dirty="0" smtClean="0">
                  <a:solidFill>
                    <a:schemeClr val="bg2"/>
                  </a:solidFill>
                  <a:latin typeface="+mj-lt"/>
                  <a:cs typeface="Cabin Regular"/>
                </a:rPr>
                <a:t> </a:t>
              </a:r>
              <a:r>
                <a:rPr lang="en-US" sz="1400" spc="130" dirty="0" smtClean="0">
                  <a:latin typeface="+mj-lt"/>
                  <a:cs typeface="Cabin Regular"/>
                </a:rPr>
                <a:t>NEW YORK</a:t>
              </a:r>
              <a:r>
                <a:rPr lang="en-US" sz="1400" spc="130" dirty="0" smtClean="0">
                  <a:solidFill>
                    <a:schemeClr val="bg2"/>
                  </a:solidFill>
                  <a:latin typeface="+mj-lt"/>
                  <a:cs typeface="Cabin Regular"/>
                </a:rPr>
                <a:t> </a:t>
              </a:r>
              <a:r>
                <a:rPr lang="en-US" sz="1400" b="1" spc="130" dirty="0" smtClean="0">
                  <a:solidFill>
                    <a:schemeClr val="bg2"/>
                  </a:solidFill>
                  <a:latin typeface="+mj-lt"/>
                  <a:cs typeface="Cabin Regular"/>
                </a:rPr>
                <a:t>|</a:t>
              </a:r>
              <a:r>
                <a:rPr lang="en-US" sz="1400" spc="130" dirty="0" smtClean="0">
                  <a:solidFill>
                    <a:schemeClr val="bg2"/>
                  </a:solidFill>
                  <a:latin typeface="+mj-lt"/>
                  <a:cs typeface="Cabin Regular"/>
                </a:rPr>
                <a:t> </a:t>
              </a:r>
              <a:r>
                <a:rPr lang="en-US" sz="1400" spc="130" dirty="0" smtClean="0">
                  <a:latin typeface="+mj-lt"/>
                  <a:cs typeface="Cabin Regular"/>
                </a:rPr>
                <a:t>STOCKHOLM</a:t>
              </a:r>
              <a:endParaRPr lang="en-US" sz="1400" spc="130" dirty="0">
                <a:latin typeface="+mj-lt"/>
                <a:cs typeface="Cabin Regular"/>
              </a:endParaRPr>
            </a:p>
          </p:txBody>
        </p:sp>
      </p:gr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with Image Dark">
    <p:spTree>
      <p:nvGrpSpPr>
        <p:cNvPr id="1" name=""/>
        <p:cNvGrpSpPr/>
        <p:nvPr/>
      </p:nvGrpSpPr>
      <p:grpSpPr>
        <a:xfrm>
          <a:off x="0" y="0"/>
          <a:ext cx="0" cy="0"/>
          <a:chOff x="0" y="0"/>
          <a:chExt cx="0" cy="0"/>
        </a:xfrm>
      </p:grpSpPr>
      <p:sp>
        <p:nvSpPr>
          <p:cNvPr id="8" name="TextBox 7"/>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smtClean="0">
              <a:solidFill>
                <a:schemeClr val="tx1">
                  <a:lumMod val="65000"/>
                  <a:lumOff val="35000"/>
                </a:schemeClr>
              </a:solidFill>
            </a:endParaRPr>
          </a:p>
          <a:p>
            <a:pPr algn="ctr"/>
            <a:endParaRPr lang="en-GB" sz="5400" spc="600" dirty="0" smtClean="0">
              <a:solidFill>
                <a:schemeClr val="tx1">
                  <a:lumMod val="65000"/>
                  <a:lumOff val="35000"/>
                </a:schemeClr>
              </a:solidFill>
            </a:endParaRPr>
          </a:p>
          <a:p>
            <a:pPr algn="ctr"/>
            <a:r>
              <a:rPr lang="en-GB" sz="5400" spc="600" dirty="0" smtClean="0">
                <a:solidFill>
                  <a:schemeClr val="tx1">
                    <a:lumMod val="65000"/>
                    <a:lumOff val="35000"/>
                  </a:schemeClr>
                </a:solidFill>
              </a:rPr>
              <a:t>INSERT</a:t>
            </a:r>
            <a:r>
              <a:rPr lang="en-GB" sz="5400" spc="600" baseline="0" dirty="0" smtClean="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6" name="Title 1"/>
          <p:cNvSpPr>
            <a:spLocks noGrp="1"/>
          </p:cNvSpPr>
          <p:nvPr>
            <p:ph type="ctrTitle" hasCustomPrompt="1"/>
          </p:nvPr>
        </p:nvSpPr>
        <p:spPr>
          <a:xfrm>
            <a:off x="250825" y="3071066"/>
            <a:ext cx="8642350" cy="782504"/>
          </a:xfrm>
          <a:prstGeom prst="rect">
            <a:avLst/>
          </a:prstGeom>
          <a:solidFill>
            <a:schemeClr val="bg2"/>
          </a:solidFill>
        </p:spPr>
        <p:txBody>
          <a:bodyPr wrap="square" tIns="144000" anchor="b">
            <a:spAutoFit/>
          </a:bodyPr>
          <a:lstStyle>
            <a:lvl1pPr algn="l">
              <a:lnSpc>
                <a:spcPct val="80000"/>
              </a:lnSpc>
              <a:spcBef>
                <a:spcPts val="0"/>
              </a:spcBef>
              <a:spcAft>
                <a:spcPts val="0"/>
              </a:spcAft>
              <a:defRPr sz="4800">
                <a:solidFill>
                  <a:schemeClr val="bg1"/>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250826" y="3903048"/>
            <a:ext cx="8642349" cy="481222"/>
          </a:xfrm>
          <a:prstGeom prst="rect">
            <a:avLst/>
          </a:prstGeom>
          <a:solidFill>
            <a:schemeClr val="tx2"/>
          </a:solidFill>
        </p:spPr>
        <p:txBody>
          <a:bodyPr lIns="90000" tIns="46800">
            <a:spAutoFit/>
          </a:bodyPr>
          <a:lstStyle>
            <a:lvl1pPr marL="0" indent="0" algn="l">
              <a:lnSpc>
                <a:spcPct val="90000"/>
              </a:lnSpc>
              <a:spcBef>
                <a:spcPts val="600"/>
              </a:spcBef>
              <a:spcAft>
                <a:spcPts val="600"/>
              </a:spcAft>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a:solidFill>
            <a:schemeClr val="bg1"/>
          </a:solidFill>
        </p:grpSpPr>
        <p:sp>
          <p:nvSpPr>
            <p:cNvPr id="27"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Half Pattern">
    <p:spTree>
      <p:nvGrpSpPr>
        <p:cNvPr id="1" name=""/>
        <p:cNvGrpSpPr/>
        <p:nvPr/>
      </p:nvGrpSpPr>
      <p:grpSpPr>
        <a:xfrm>
          <a:off x="0" y="0"/>
          <a:ext cx="0" cy="0"/>
          <a:chOff x="0" y="0"/>
          <a:chExt cx="0" cy="0"/>
        </a:xfrm>
      </p:grpSpPr>
      <p:sp>
        <p:nvSpPr>
          <p:cNvPr id="25" name="Rectangle 24"/>
          <p:cNvSpPr/>
          <p:nvPr/>
        </p:nvSpPr>
        <p:spPr>
          <a:xfrm>
            <a:off x="0" y="0"/>
            <a:ext cx="4572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itle 1"/>
          <p:cNvSpPr>
            <a:spLocks noGrp="1"/>
          </p:cNvSpPr>
          <p:nvPr>
            <p:ph type="ctrTitle" hasCustomPrompt="1"/>
          </p:nvPr>
        </p:nvSpPr>
        <p:spPr>
          <a:xfrm>
            <a:off x="250826" y="3169555"/>
            <a:ext cx="4033838" cy="684015"/>
          </a:xfrm>
          <a:prstGeom prst="rect">
            <a:avLst/>
          </a:prstGeom>
          <a:noFill/>
        </p:spPr>
        <p:txBody>
          <a:bodyPr wrap="square" tIns="144000" anchor="b">
            <a:spAutoFit/>
          </a:bodyPr>
          <a:lstStyle>
            <a:lvl1pPr algn="l">
              <a:lnSpc>
                <a:spcPct val="80000"/>
              </a:lnSpc>
              <a:spcBef>
                <a:spcPts val="0"/>
              </a:spcBef>
              <a:spcAft>
                <a:spcPts val="0"/>
              </a:spcAft>
              <a:defRPr sz="4000">
                <a:solidFill>
                  <a:schemeClr val="bg2"/>
                </a:solidFill>
                <a:latin typeface="Arial" pitchFamily="34" charset="0"/>
                <a:cs typeface="Arial" pitchFamily="34" charset="0"/>
              </a:defRPr>
            </a:lvl1pPr>
          </a:lstStyle>
          <a:p>
            <a:r>
              <a:rPr lang="en-GB" dirty="0" smtClean="0"/>
              <a:t>Insert title</a:t>
            </a:r>
            <a:endParaRPr lang="en-US" dirty="0"/>
          </a:p>
        </p:txBody>
      </p:sp>
      <p:sp>
        <p:nvSpPr>
          <p:cNvPr id="7" name="Subtitle 2"/>
          <p:cNvSpPr>
            <a:spLocks noGrp="1"/>
          </p:cNvSpPr>
          <p:nvPr>
            <p:ph type="subTitle" idx="1" hasCustomPrompt="1"/>
          </p:nvPr>
        </p:nvSpPr>
        <p:spPr>
          <a:xfrm>
            <a:off x="250826" y="3903048"/>
            <a:ext cx="4033838" cy="425822"/>
          </a:xfrm>
          <a:prstGeom prst="rect">
            <a:avLst/>
          </a:prstGeom>
          <a:noFill/>
        </p:spPr>
        <p:txBody>
          <a:bodyPr wrap="square" lIns="90000" tIns="46800">
            <a:spAutoFit/>
          </a:bodyPr>
          <a:lstStyle>
            <a:lvl1pPr marL="0" indent="0" algn="l">
              <a:lnSpc>
                <a:spcPct val="90000"/>
              </a:lnSpc>
              <a:spcBef>
                <a:spcPts val="600"/>
              </a:spcBef>
              <a:spcAft>
                <a:spcPts val="600"/>
              </a:spcAft>
              <a:buNone/>
              <a:defRPr sz="24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description</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49"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3"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4"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5"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7"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Half Image">
    <p:spTree>
      <p:nvGrpSpPr>
        <p:cNvPr id="1" name=""/>
        <p:cNvGrpSpPr/>
        <p:nvPr/>
      </p:nvGrpSpPr>
      <p:grpSpPr>
        <a:xfrm>
          <a:off x="0" y="0"/>
          <a:ext cx="0" cy="0"/>
          <a:chOff x="0" y="0"/>
          <a:chExt cx="0" cy="0"/>
        </a:xfrm>
      </p:grpSpPr>
      <p:sp>
        <p:nvSpPr>
          <p:cNvPr id="8" name="TextBox 7"/>
          <p:cNvSpPr txBox="1"/>
          <p:nvPr/>
        </p:nvSpPr>
        <p:spPr>
          <a:xfrm>
            <a:off x="0" y="0"/>
            <a:ext cx="4572000" cy="6858000"/>
          </a:xfrm>
          <a:prstGeom prst="rect">
            <a:avLst/>
          </a:prstGeom>
          <a:solidFill>
            <a:schemeClr val="tx1">
              <a:lumMod val="75000"/>
              <a:lumOff val="25000"/>
            </a:schemeClr>
          </a:solidFill>
        </p:spPr>
        <p:txBody>
          <a:bodyPr wrap="square" rtlCol="0">
            <a:noAutofit/>
          </a:bodyPr>
          <a:lstStyle/>
          <a:p>
            <a:pPr algn="ctr"/>
            <a:endParaRPr lang="en-GB" sz="5400" spc="600" dirty="0" smtClean="0">
              <a:solidFill>
                <a:schemeClr val="tx1">
                  <a:lumMod val="65000"/>
                  <a:lumOff val="35000"/>
                </a:schemeClr>
              </a:solidFill>
            </a:endParaRPr>
          </a:p>
          <a:p>
            <a:pPr algn="ctr"/>
            <a:endParaRPr lang="en-GB" sz="5400" spc="600" dirty="0" smtClean="0">
              <a:solidFill>
                <a:schemeClr val="tx1">
                  <a:lumMod val="65000"/>
                  <a:lumOff val="35000"/>
                </a:schemeClr>
              </a:solidFill>
            </a:endParaRPr>
          </a:p>
          <a:p>
            <a:pPr algn="ctr"/>
            <a:r>
              <a:rPr lang="en-GB" sz="5400" spc="600" dirty="0" smtClean="0">
                <a:solidFill>
                  <a:schemeClr val="tx1">
                    <a:lumMod val="65000"/>
                    <a:lumOff val="35000"/>
                  </a:schemeClr>
                </a:solidFill>
              </a:rPr>
              <a:t>INSERT</a:t>
            </a:r>
            <a:r>
              <a:rPr lang="en-GB" sz="5400" spc="600" baseline="0" dirty="0" smtClean="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6" name="Title 1"/>
          <p:cNvSpPr>
            <a:spLocks noGrp="1"/>
          </p:cNvSpPr>
          <p:nvPr>
            <p:ph type="ctrTitle" hasCustomPrompt="1"/>
          </p:nvPr>
        </p:nvSpPr>
        <p:spPr>
          <a:xfrm>
            <a:off x="250826" y="3169555"/>
            <a:ext cx="4033838" cy="684015"/>
          </a:xfrm>
          <a:prstGeom prst="rect">
            <a:avLst/>
          </a:prstGeom>
          <a:solidFill>
            <a:schemeClr val="bg2"/>
          </a:solidFill>
        </p:spPr>
        <p:txBody>
          <a:bodyPr wrap="square" tIns="144000" anchor="b">
            <a:spAutoFit/>
          </a:bodyPr>
          <a:lstStyle>
            <a:lvl1pPr algn="l">
              <a:lnSpc>
                <a:spcPct val="80000"/>
              </a:lnSpc>
              <a:spcBef>
                <a:spcPts val="0"/>
              </a:spcBef>
              <a:spcAft>
                <a:spcPts val="0"/>
              </a:spcAft>
              <a:defRPr sz="4000">
                <a:solidFill>
                  <a:schemeClr val="bg1"/>
                </a:solidFill>
                <a:latin typeface="Arial" pitchFamily="34" charset="0"/>
                <a:cs typeface="Arial" pitchFamily="34" charset="0"/>
              </a:defRPr>
            </a:lvl1pPr>
          </a:lstStyle>
          <a:p>
            <a:r>
              <a:rPr lang="en-GB" dirty="0" smtClean="0"/>
              <a:t>Insert title</a:t>
            </a:r>
            <a:endParaRPr lang="en-US" dirty="0"/>
          </a:p>
        </p:txBody>
      </p:sp>
      <p:sp>
        <p:nvSpPr>
          <p:cNvPr id="7" name="Subtitle 2"/>
          <p:cNvSpPr>
            <a:spLocks noGrp="1"/>
          </p:cNvSpPr>
          <p:nvPr>
            <p:ph type="subTitle" idx="1" hasCustomPrompt="1"/>
          </p:nvPr>
        </p:nvSpPr>
        <p:spPr>
          <a:xfrm>
            <a:off x="250827" y="3903048"/>
            <a:ext cx="4033838" cy="425822"/>
          </a:xfrm>
          <a:prstGeom prst="rect">
            <a:avLst/>
          </a:prstGeom>
          <a:solidFill>
            <a:schemeClr val="tx2"/>
          </a:solidFill>
        </p:spPr>
        <p:txBody>
          <a:bodyPr wrap="square" lIns="90000" tIns="46800">
            <a:spAutoFit/>
          </a:bodyPr>
          <a:lstStyle>
            <a:lvl1pPr marL="0" indent="0" algn="l">
              <a:lnSpc>
                <a:spcPct val="90000"/>
              </a:lnSpc>
              <a:spcBef>
                <a:spcPts val="600"/>
              </a:spcBef>
              <a:spcAft>
                <a:spcPts val="600"/>
              </a:spcAft>
              <a:buNone/>
              <a:defRPr sz="24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description</a:t>
            </a:r>
            <a:endParaRPr lang="en-US" dirty="0"/>
          </a:p>
        </p:txBody>
      </p:sp>
      <p:grpSp>
        <p:nvGrpSpPr>
          <p:cNvPr id="2" name="Group 5"/>
          <p:cNvGrpSpPr>
            <a:grpSpLocks noChangeAspect="1"/>
          </p:cNvGrpSpPr>
          <p:nvPr/>
        </p:nvGrpSpPr>
        <p:grpSpPr bwMode="auto">
          <a:xfrm>
            <a:off x="250826" y="260350"/>
            <a:ext cx="2656032" cy="684000"/>
            <a:chOff x="158" y="938"/>
            <a:chExt cx="1860" cy="479"/>
          </a:xfrm>
          <a:solidFill>
            <a:schemeClr val="bg1"/>
          </a:solidFill>
        </p:grpSpPr>
        <p:sp>
          <p:nvSpPr>
            <p:cNvPr id="27"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03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Light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Dark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
                <a:schemeClr val="bg2"/>
              </a:buClr>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Cya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Tx/>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3600" kern="1200" dirty="0">
          <a:solidFill>
            <a:schemeClr val="bg2"/>
          </a:solidFill>
          <a:latin typeface="Arial" pitchFamily="34" charset="0"/>
          <a:ea typeface="+mj-ea"/>
          <a:cs typeface="Arial" pitchFamily="34" charset="0"/>
        </a:defRPr>
      </a:lvl1pPr>
    </p:titleStyle>
    <p:bodyStyle>
      <a:lvl1pPr marL="446088" indent="-446088" algn="l" defTabSz="457200" rtl="0" eaLnBrk="1" latinLnBrk="0" hangingPunct="1">
        <a:spcBef>
          <a:spcPct val="20000"/>
        </a:spcBef>
        <a:buFontTx/>
        <a:buNone/>
        <a:defRPr lang="en-GB" sz="2800" kern="1200" dirty="0" smtClean="0">
          <a:solidFill>
            <a:schemeClr val="tx1">
              <a:lumMod val="65000"/>
              <a:lumOff val="35000"/>
            </a:schemeClr>
          </a:solidFill>
          <a:latin typeface="Arial" pitchFamily="34" charset="0"/>
          <a:ea typeface="+mn-ea"/>
          <a:cs typeface="Arial" pitchFamily="34" charset="0"/>
        </a:defRPr>
      </a:lvl1pPr>
      <a:lvl2pPr marL="717550" indent="-303213" algn="l" defTabSz="457200" rtl="0" eaLnBrk="1" latinLnBrk="0" hangingPunct="1">
        <a:spcBef>
          <a:spcPct val="20000"/>
        </a:spcBef>
        <a:buFont typeface="Arial" pitchFamily="34" charset="0"/>
        <a:buChar char="•"/>
        <a:defRPr lang="en-US" sz="2400" kern="1200" dirty="0">
          <a:solidFill>
            <a:schemeClr val="tx1">
              <a:lumMod val="65000"/>
              <a:lumOff val="35000"/>
            </a:schemeClr>
          </a:solidFill>
          <a:latin typeface="Arial" pitchFamily="34" charset="0"/>
          <a:ea typeface="+mn-ea"/>
          <a:cs typeface="Arial" pitchFamily="34" charset="0"/>
        </a:defRPr>
      </a:lvl2pPr>
      <a:lvl3pPr marL="808038" indent="-300038" algn="l" defTabSz="457200" rtl="0" eaLnBrk="1" latinLnBrk="0" hangingPunct="1">
        <a:spcBef>
          <a:spcPct val="20000"/>
        </a:spcBef>
        <a:buClrTx/>
        <a:buFont typeface="Wingdings 3" pitchFamily="18" charset="2"/>
        <a:buChar char=""/>
        <a:defRPr sz="2400" kern="1200">
          <a:solidFill>
            <a:schemeClr val="tx1">
              <a:lumMod val="65000"/>
              <a:lumOff val="35000"/>
            </a:schemeClr>
          </a:solidFill>
          <a:latin typeface="Arial" pitchFamily="34" charset="0"/>
          <a:ea typeface="+mn-ea"/>
          <a:cs typeface="Arial" pitchFamily="34" charset="0"/>
        </a:defRPr>
      </a:lvl3pPr>
      <a:lvl4pPr marL="16002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chart" Target="../charts/chart9.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chart" Target="../charts/chart10.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chart" Target="../charts/chart11.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3.xml"/><Relationship Id="rId1" Type="http://schemas.openxmlformats.org/officeDocument/2006/relationships/slideLayout" Target="../slideLayouts/slideLayout26.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4.xml"/><Relationship Id="rId1" Type="http://schemas.openxmlformats.org/officeDocument/2006/relationships/slideLayout" Target="../slideLayouts/slideLayout26.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5.xml"/><Relationship Id="rId1" Type="http://schemas.openxmlformats.org/officeDocument/2006/relationships/slideLayout" Target="../slideLayouts/slideLayout26.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6.xml"/><Relationship Id="rId1" Type="http://schemas.openxmlformats.org/officeDocument/2006/relationships/slideLayout" Target="../slideLayouts/slideLayout26.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7.xml"/><Relationship Id="rId1" Type="http://schemas.openxmlformats.org/officeDocument/2006/relationships/slideLayout" Target="../slideLayouts/slideLayout26.xml"/><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8.xml"/><Relationship Id="rId1" Type="http://schemas.openxmlformats.org/officeDocument/2006/relationships/slideLayout" Target="../slideLayouts/slideLayout26.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chart" Target="../charts/chart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19.xml"/><Relationship Id="rId1" Type="http://schemas.openxmlformats.org/officeDocument/2006/relationships/slideLayout" Target="../slideLayouts/slideLayout26.xml"/><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20.xml"/><Relationship Id="rId1" Type="http://schemas.openxmlformats.org/officeDocument/2006/relationships/slideLayout" Target="../slideLayouts/slideLayout26.xml"/><Relationship Id="rId4" Type="http://schemas.openxmlformats.org/officeDocument/2006/relationships/image" Target="../media/image12.jpeg"/></Relationships>
</file>

<file path=ppt/slides/_rels/slide22.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21.xml"/><Relationship Id="rId1" Type="http://schemas.openxmlformats.org/officeDocument/2006/relationships/slideLayout" Target="../slideLayouts/slideLayout26.xml"/><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22.xml"/><Relationship Id="rId1" Type="http://schemas.openxmlformats.org/officeDocument/2006/relationships/slideLayout" Target="../slideLayouts/slideLayout26.xml"/><Relationship Id="rId4" Type="http://schemas.openxmlformats.org/officeDocument/2006/relationships/image" Target="../media/image14.jpeg"/></Relationships>
</file>

<file path=ppt/slides/_rels/slide24.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23.xml"/><Relationship Id="rId1" Type="http://schemas.openxmlformats.org/officeDocument/2006/relationships/slideLayout" Target="../slideLayouts/slideLayout26.xml"/><Relationship Id="rId4" Type="http://schemas.openxmlformats.org/officeDocument/2006/relationships/image" Target="../media/image15.jpeg"/></Relationships>
</file>

<file path=ppt/slides/_rels/slide25.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24.xml"/><Relationship Id="rId1" Type="http://schemas.openxmlformats.org/officeDocument/2006/relationships/slideLayout" Target="../slideLayouts/slideLayout26.xml"/><Relationship Id="rId4" Type="http://schemas.openxmlformats.org/officeDocument/2006/relationships/image" Target="../media/image16.jpeg"/></Relationships>
</file>

<file path=ppt/slides/_rels/slide26.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25.xml"/><Relationship Id="rId1" Type="http://schemas.openxmlformats.org/officeDocument/2006/relationships/slideLayout" Target="../slideLayouts/slideLayout26.xml"/><Relationship Id="rId4" Type="http://schemas.openxmlformats.org/officeDocument/2006/relationships/image" Target="../media/image17.jpeg"/></Relationships>
</file>

<file path=ppt/slides/_rels/slide27.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26.xml"/><Relationship Id="rId1" Type="http://schemas.openxmlformats.org/officeDocument/2006/relationships/slideLayout" Target="../slideLayouts/slideLayout26.xml"/><Relationship Id="rId4" Type="http://schemas.openxmlformats.org/officeDocument/2006/relationships/image" Target="../media/image18.jpeg"/></Relationships>
</file>

<file path=ppt/slides/_rels/slide28.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notesSlide" Target="../notesSlides/notesSlide27.xml"/><Relationship Id="rId1" Type="http://schemas.openxmlformats.org/officeDocument/2006/relationships/slideLayout" Target="../slideLayouts/slideLayout26.xml"/><Relationship Id="rId4" Type="http://schemas.openxmlformats.org/officeDocument/2006/relationships/image" Target="../media/image19.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chart" Target="../charts/chart2.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chart" Target="../charts/chart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chart" Target="../charts/chart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chart" Target="../charts/chart5.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chart" Target="../charts/chart6.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chart" Target="../charts/chart7.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chart" Target="../charts/chart8.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M:\Graphics\!Future Foundation\2020\Concepts\Airport\Airport_InFlight_03.jpg"/>
          <p:cNvPicPr>
            <a:picLocks noChangeAspect="1" noChangeArrowheads="1"/>
          </p:cNvPicPr>
          <p:nvPr/>
        </p:nvPicPr>
        <p:blipFill>
          <a:blip r:embed="rId3" cstate="print"/>
          <a:srcRect r="50000"/>
          <a:stretch>
            <a:fillRect/>
          </a:stretch>
        </p:blipFill>
        <p:spPr bwMode="auto">
          <a:xfrm>
            <a:off x="0" y="-1"/>
            <a:ext cx="4572000" cy="6858001"/>
          </a:xfrm>
          <a:prstGeom prst="rect">
            <a:avLst/>
          </a:prstGeom>
          <a:noFill/>
        </p:spPr>
      </p:pic>
      <p:sp>
        <p:nvSpPr>
          <p:cNvPr id="8" name="TextBox 7"/>
          <p:cNvSpPr txBox="1"/>
          <p:nvPr/>
        </p:nvSpPr>
        <p:spPr>
          <a:xfrm>
            <a:off x="250827" y="4909044"/>
            <a:ext cx="4033842" cy="954107"/>
          </a:xfrm>
          <a:prstGeom prst="rect">
            <a:avLst/>
          </a:prstGeom>
          <a:solidFill>
            <a:schemeClr val="tx1">
              <a:lumMod val="75000"/>
              <a:lumOff val="25000"/>
            </a:schemeClr>
          </a:solidFill>
        </p:spPr>
        <p:txBody>
          <a:bodyPr wrap="square" rtlCol="0">
            <a:spAutoFit/>
          </a:bodyPr>
          <a:lstStyle/>
          <a:p>
            <a:pPr defTabSz="457200" fontAlgn="t">
              <a:defRPr/>
            </a:pPr>
            <a:r>
              <a:rPr lang="en-GB" sz="1400" dirty="0" smtClean="0">
                <a:solidFill>
                  <a:srgbClr val="FFFFFF">
                    <a:lumMod val="95000"/>
                  </a:srgbClr>
                </a:solidFill>
                <a:cs typeface="Arial" pitchFamily="34" charset="0"/>
              </a:rPr>
              <a:t>“If you could better manage any of the following things in your life which would you choose? Please rank your top three and then indicate any others that you would also choose.” | 2015</a:t>
            </a:r>
            <a:endParaRPr lang="en-GB" sz="1400" dirty="0">
              <a:solidFill>
                <a:schemeClr val="bg2"/>
              </a:solidFill>
              <a:cs typeface="Arial" pitchFamily="34" charset="0"/>
            </a:endParaRPr>
          </a:p>
        </p:txBody>
      </p:sp>
      <p:graphicFrame>
        <p:nvGraphicFramePr>
          <p:cNvPr id="17" name="Table 16"/>
          <p:cNvGraphicFramePr>
            <a:graphicFrameLocks noGrp="1"/>
          </p:cNvGraphicFramePr>
          <p:nvPr>
            <p:extLst>
              <p:ext uri="{D42A27DB-BD31-4B8C-83A1-F6EECF244321}">
                <p14:modId xmlns="" xmlns:p14="http://schemas.microsoft.com/office/powerpoint/2010/main" val="2353207894"/>
              </p:ext>
            </p:extLst>
          </p:nvPr>
        </p:nvGraphicFramePr>
        <p:xfrm>
          <a:off x="250832" y="5917920"/>
          <a:ext cx="4033837" cy="643428"/>
        </p:xfrm>
        <a:graphic>
          <a:graphicData uri="http://schemas.openxmlformats.org/drawingml/2006/table">
            <a:tbl>
              <a:tblPr firstRow="1" bandRow="1">
                <a:tableStyleId>{5C22544A-7EE6-4342-B048-85BDC9FD1C3A}</a:tableStyleId>
              </a:tblPr>
              <a:tblGrid>
                <a:gridCol w="735534"/>
                <a:gridCol w="3298303"/>
              </a:tblGrid>
              <a:tr h="160107">
                <a:tc gridSpan="2">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300" normalizeH="0" baseline="0" noProof="0" dirty="0" smtClean="0">
                          <a:ln>
                            <a:noFill/>
                          </a:ln>
                          <a:solidFill>
                            <a:schemeClr val="bg1"/>
                          </a:solidFill>
                          <a:effectLst/>
                          <a:uLnTx/>
                          <a:uFillTx/>
                          <a:latin typeface="Arial" pitchFamily="34" charset="0"/>
                          <a:ea typeface="+mj-ea"/>
                          <a:cs typeface="Arial" pitchFamily="34" charset="0"/>
                        </a:rPr>
                        <a:t>DEMOGRAPHICS</a:t>
                      </a:r>
                      <a:endParaRPr lang="en-US" sz="1100" b="0" kern="1200" spc="300" dirty="0" smtClean="0">
                        <a:solidFill>
                          <a:schemeClr val="bg1"/>
                        </a:solidFill>
                        <a:latin typeface="+mn-lt"/>
                        <a:ea typeface="+mn-ea"/>
                        <a:cs typeface="+mn-cs"/>
                      </a:endParaRPr>
                    </a:p>
                  </a:txBody>
                  <a:tcPr marL="90000" marR="90000" marT="72000" marB="468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c hMerge="1">
                  <a:txBody>
                    <a:bodyPr/>
                    <a:lstStyle/>
                    <a:p>
                      <a:pPr algn="r" fontAlgn="b"/>
                      <a:endParaRPr lang="en-GB" sz="1000" b="0" i="0" u="none" strike="noStrike" dirty="0">
                        <a:solidFill>
                          <a:schemeClr val="tx1">
                            <a:lumMod val="65000"/>
                            <a:lumOff val="35000"/>
                          </a:schemeClr>
                        </a:solidFill>
                        <a:effectLst/>
                        <a:latin typeface="+mn-lt"/>
                      </a:endParaRPr>
                    </a:p>
                  </a:txBody>
                  <a:tcPr marL="72000" marR="72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21006">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sz="1100" b="1" kern="1200" dirty="0" smtClean="0">
                          <a:solidFill>
                            <a:schemeClr val="bg1"/>
                          </a:solidFill>
                          <a:latin typeface="+mn-lt"/>
                          <a:ea typeface="+mn-ea"/>
                          <a:cs typeface="+mn-cs"/>
                        </a:rPr>
                        <a:t>Age</a:t>
                      </a:r>
                      <a:endParaRPr lang="en-US" sz="1100" b="1" kern="1200" dirty="0" smtClean="0">
                        <a:solidFill>
                          <a:schemeClr val="bg1"/>
                        </a:solidFill>
                        <a:latin typeface="+mn-lt"/>
                        <a:ea typeface="+mn-ea"/>
                        <a:cs typeface="+mn-cs"/>
                      </a:endParaRPr>
                    </a:p>
                  </a:txBody>
                  <a:tcPr marL="90000" marR="0" marT="18000" marB="18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c>
                  <a:txBody>
                    <a:bodyPr/>
                    <a:lstStyle/>
                    <a:p>
                      <a:pPr algn="l" fontAlgn="b">
                        <a:lnSpc>
                          <a:spcPct val="90000"/>
                        </a:lnSpc>
                      </a:pPr>
                      <a:r>
                        <a:rPr lang="en-GB" sz="1100" b="0" i="0" u="none" strike="noStrike" dirty="0" smtClean="0">
                          <a:solidFill>
                            <a:schemeClr val="bg1"/>
                          </a:solidFill>
                          <a:effectLst/>
                          <a:latin typeface="+mn-lt"/>
                        </a:rPr>
                        <a:t>16+</a:t>
                      </a:r>
                      <a:endParaRPr lang="en-GB" sz="1100" b="0" i="0" u="none" strike="noStrike" dirty="0">
                        <a:solidFill>
                          <a:schemeClr val="bg1"/>
                        </a:solidFill>
                        <a:effectLst/>
                        <a:latin typeface="+mn-lt"/>
                      </a:endParaRPr>
                    </a:p>
                  </a:txBody>
                  <a:tcPr marL="90000" marR="0" marT="18000" marB="1800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r>
              <a:tr h="151152">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sz="1100" b="1" kern="1200" dirty="0" smtClean="0">
                          <a:solidFill>
                            <a:schemeClr val="bg1"/>
                          </a:solidFill>
                          <a:latin typeface="+mn-lt"/>
                          <a:ea typeface="+mn-ea"/>
                          <a:cs typeface="+mn-cs"/>
                        </a:rPr>
                        <a:t>Base</a:t>
                      </a:r>
                      <a:endParaRPr lang="en-US" sz="1100" b="1" kern="1200" dirty="0" smtClean="0">
                        <a:solidFill>
                          <a:schemeClr val="bg1"/>
                        </a:solidFill>
                        <a:latin typeface="+mn-lt"/>
                        <a:ea typeface="+mn-ea"/>
                        <a:cs typeface="+mn-cs"/>
                      </a:endParaRPr>
                    </a:p>
                  </a:txBody>
                  <a:tcPr marL="90000" marR="90000" marT="18000" marB="18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c>
                  <a:txBody>
                    <a:bodyPr/>
                    <a:lstStyle/>
                    <a:p>
                      <a:pPr algn="l" fontAlgn="b">
                        <a:lnSpc>
                          <a:spcPct val="90000"/>
                        </a:lnSpc>
                      </a:pPr>
                      <a:r>
                        <a:rPr lang="en-GB" sz="1100" b="0" i="0" u="none" strike="noStrike" dirty="0" smtClean="0">
                          <a:solidFill>
                            <a:schemeClr val="bg1"/>
                          </a:solidFill>
                          <a:effectLst/>
                          <a:latin typeface="+mn-lt"/>
                        </a:rPr>
                        <a:t>Online respondents, Europe</a:t>
                      </a:r>
                      <a:endParaRPr lang="en-GB" sz="1100" b="0" i="0" u="none" strike="noStrike" dirty="0">
                        <a:solidFill>
                          <a:schemeClr val="bg1"/>
                        </a:solidFill>
                        <a:effectLst/>
                        <a:latin typeface="+mn-lt"/>
                      </a:endParaRPr>
                    </a:p>
                  </a:txBody>
                  <a:tcPr marL="90000" marR="90000" marT="18000" marB="1800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r>
            </a:tbl>
          </a:graphicData>
        </a:graphic>
      </p:graphicFrame>
      <p:sp>
        <p:nvSpPr>
          <p:cNvPr id="12" name="Title 11"/>
          <p:cNvSpPr>
            <a:spLocks noGrp="1"/>
          </p:cNvSpPr>
          <p:nvPr>
            <p:ph type="ctrTitle"/>
          </p:nvPr>
        </p:nvSpPr>
        <p:spPr>
          <a:xfrm>
            <a:off x="250828" y="3219114"/>
            <a:ext cx="4033838" cy="1176458"/>
          </a:xfrm>
        </p:spPr>
        <p:txBody>
          <a:bodyPr/>
          <a:lstStyle/>
          <a:p>
            <a:r>
              <a:rPr lang="nb-NO" dirty="0" smtClean="0">
                <a:solidFill>
                  <a:srgbClr val="FFFFFF"/>
                </a:solidFill>
              </a:rPr>
              <a:t>Life management</a:t>
            </a:r>
            <a:endParaRPr lang="en-GB" dirty="0"/>
          </a:p>
        </p:txBody>
      </p:sp>
      <p:sp>
        <p:nvSpPr>
          <p:cNvPr id="13" name="Subtitle 12"/>
          <p:cNvSpPr>
            <a:spLocks noGrp="1"/>
          </p:cNvSpPr>
          <p:nvPr>
            <p:ph type="subTitle" idx="1"/>
          </p:nvPr>
        </p:nvSpPr>
        <p:spPr>
          <a:xfrm>
            <a:off x="250829" y="4445050"/>
            <a:ext cx="4033838" cy="425822"/>
          </a:xfrm>
        </p:spPr>
        <p:txBody>
          <a:bodyPr rIns="36000"/>
          <a:lstStyle/>
          <a:p>
            <a:r>
              <a:rPr lang="en-GB" dirty="0" smtClean="0">
                <a:solidFill>
                  <a:srgbClr val="FFFFFF"/>
                </a:solidFill>
              </a:rPr>
              <a:t>nVision Research chart deck</a:t>
            </a:r>
            <a:endParaRPr lang="en-GB" dirty="0"/>
          </a:p>
        </p:txBody>
      </p:sp>
      <p:graphicFrame>
        <p:nvGraphicFramePr>
          <p:cNvPr id="44" name="Table 43"/>
          <p:cNvGraphicFramePr>
            <a:graphicFrameLocks noGrp="1"/>
          </p:cNvGraphicFramePr>
          <p:nvPr>
            <p:extLst>
              <p:ext uri="{D42A27DB-BD31-4B8C-83A1-F6EECF244321}">
                <p14:modId xmlns="" xmlns:p14="http://schemas.microsoft.com/office/powerpoint/2010/main" val="2353207894"/>
              </p:ext>
            </p:extLst>
          </p:nvPr>
        </p:nvGraphicFramePr>
        <p:xfrm>
          <a:off x="4859338" y="873125"/>
          <a:ext cx="4141787" cy="5436192"/>
        </p:xfrm>
        <a:graphic>
          <a:graphicData uri="http://schemas.openxmlformats.org/drawingml/2006/table">
            <a:tbl>
              <a:tblPr firstRow="1" bandRow="1">
                <a:tableStyleId>{5C22544A-7EE6-4342-B048-85BDC9FD1C3A}</a:tableStyleId>
              </a:tblPr>
              <a:tblGrid>
                <a:gridCol w="3583601"/>
                <a:gridCol w="89501"/>
                <a:gridCol w="468685"/>
              </a:tblGrid>
              <a:tr h="453016">
                <a:tc>
                  <a:txBody>
                    <a:bodyPr/>
                    <a:lstStyle/>
                    <a:p>
                      <a:pPr algn="l" rtl="0" fontAlgn="ctr"/>
                      <a:r>
                        <a:rPr lang="en-GB" sz="1200" b="0" i="0" u="none" strike="noStrike" dirty="0">
                          <a:solidFill>
                            <a:srgbClr val="595959"/>
                          </a:solidFill>
                          <a:latin typeface="Arial"/>
                        </a:rPr>
                        <a:t>Wanting to better manage various aspects of life </a:t>
                      </a:r>
                      <a:r>
                        <a:rPr lang="en-GB" sz="1200" b="0" i="0" u="none" strike="noStrike" dirty="0" smtClean="0">
                          <a:solidFill>
                            <a:srgbClr val="595959"/>
                          </a:solidFill>
                          <a:latin typeface="Arial"/>
                        </a:rPr>
                        <a:t>: summary charts</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2</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dirty="0">
                          <a:solidFill>
                            <a:srgbClr val="595959"/>
                          </a:solidFill>
                          <a:latin typeface="Arial"/>
                        </a:rPr>
                        <a:t>Managing stress levels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smtClean="0">
                          <a:solidFill>
                            <a:srgbClr val="35BDB2"/>
                          </a:solidFill>
                          <a:latin typeface="Arial"/>
                        </a:rPr>
                        <a:t>|</a:t>
                      </a:r>
                      <a:endParaRPr lang="en-GB" sz="1200" b="0" i="0" u="none" strike="noStrike" dirty="0">
                        <a:solidFill>
                          <a:srgbClr val="35BDB2"/>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3</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weight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4</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GB" sz="1200" b="0" i="0" u="none" strike="noStrike" dirty="0" smtClean="0">
                          <a:solidFill>
                            <a:srgbClr val="595959"/>
                          </a:solidFill>
                          <a:latin typeface="+mn-lt"/>
                        </a:rPr>
                        <a:t>Managing alcohol consumption</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5</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dirty="0">
                          <a:solidFill>
                            <a:srgbClr val="595959"/>
                          </a:solidFill>
                          <a:latin typeface="Arial"/>
                        </a:rPr>
                        <a:t>Managing career progress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smtClean="0">
                          <a:solidFill>
                            <a:srgbClr val="595959"/>
                          </a:solidFill>
                          <a:latin typeface="Arial"/>
                        </a:rPr>
                        <a:t>6</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appearance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7</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one's social media profile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8</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personal finances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9</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personal impact on the environment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10</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amount of sleep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11</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dirty="0">
                          <a:solidFill>
                            <a:srgbClr val="595959"/>
                          </a:solidFill>
                          <a:latin typeface="Arial"/>
                        </a:rPr>
                        <a:t>Managing moods/emotions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12</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dirty="0">
                          <a:solidFill>
                            <a:srgbClr val="595959"/>
                          </a:solidFill>
                          <a:latin typeface="Arial"/>
                        </a:rPr>
                        <a:t>Wanting to better manage various aspects of </a:t>
                      </a:r>
                      <a:r>
                        <a:rPr lang="en-GB" sz="1200" b="0" i="0" u="none" strike="noStrike" dirty="0" smtClean="0">
                          <a:solidFill>
                            <a:srgbClr val="595959"/>
                          </a:solidFill>
                          <a:latin typeface="Arial"/>
                        </a:rPr>
                        <a:t>life,</a:t>
                      </a:r>
                      <a:r>
                        <a:rPr lang="en-GB" sz="1200" b="0" i="0" u="none" strike="noStrike" baseline="0" dirty="0" smtClean="0">
                          <a:solidFill>
                            <a:srgbClr val="595959"/>
                          </a:solidFill>
                          <a:latin typeface="Arial"/>
                        </a:rPr>
                        <a:t> </a:t>
                      </a:r>
                      <a:r>
                        <a:rPr lang="en-GB" sz="1200" b="0" i="0" u="none" strike="noStrike" baseline="0" smtClean="0">
                          <a:solidFill>
                            <a:srgbClr val="595959"/>
                          </a:solidFill>
                          <a:latin typeface="Arial"/>
                        </a:rPr>
                        <a:t>by country</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13-28</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pSp>
        <p:nvGrpSpPr>
          <p:cNvPr id="2" name="Group 5"/>
          <p:cNvGrpSpPr>
            <a:grpSpLocks noChangeAspect="1"/>
          </p:cNvGrpSpPr>
          <p:nvPr/>
        </p:nvGrpSpPr>
        <p:grpSpPr bwMode="auto">
          <a:xfrm>
            <a:off x="250826" y="260350"/>
            <a:ext cx="2656032" cy="684000"/>
            <a:chOff x="158" y="938"/>
            <a:chExt cx="1860" cy="479"/>
          </a:xfrm>
          <a:solidFill>
            <a:schemeClr val="bg1"/>
          </a:solidFill>
        </p:grpSpPr>
        <p:sp>
          <p:nvSpPr>
            <p:cNvPr id="34"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29" name="Title 14"/>
          <p:cNvSpPr txBox="1">
            <a:spLocks/>
          </p:cNvSpPr>
          <p:nvPr/>
        </p:nvSpPr>
        <p:spPr>
          <a:xfrm>
            <a:off x="4608513" y="260350"/>
            <a:ext cx="4284662" cy="443198"/>
          </a:xfrm>
          <a:prstGeom prst="rect">
            <a:avLst/>
          </a:prstGeom>
        </p:spPr>
        <p:txBody>
          <a:bodyPr wrap="square" lIns="0" tIns="0" rIns="0" bIns="0">
            <a:spAutoFit/>
          </a:bodyPr>
          <a:lstStyle/>
          <a:p>
            <a:pPr marL="0" marR="0" lvl="0" indent="0" algn="r" defTabSz="4572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bg2"/>
                </a:solidFill>
                <a:effectLst/>
                <a:uLnTx/>
                <a:uFillTx/>
                <a:latin typeface="Arial" pitchFamily="34" charset="0"/>
                <a:ea typeface="+mj-ea"/>
                <a:cs typeface="Arial" pitchFamily="34" charset="0"/>
              </a:rPr>
              <a:t>Contents</a:t>
            </a:r>
            <a:endParaRPr kumimoji="0" lang="en-GB" sz="3200" b="0" i="0" u="none" strike="noStrike" kern="1200" cap="none" spc="0" normalizeH="0" baseline="0" noProof="0" dirty="0">
              <a:ln>
                <a:noFill/>
              </a:ln>
              <a:solidFill>
                <a:schemeClr val="bg2"/>
              </a:solidFill>
              <a:effectLst/>
              <a:uLnTx/>
              <a:uFillTx/>
              <a:latin typeface="Arial" pitchFamily="34" charset="0"/>
              <a:ea typeface="+mj-ea"/>
              <a:cs typeface="Arial"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886397"/>
          </a:xfrm>
        </p:spPr>
        <p:txBody>
          <a:bodyPr/>
          <a:lstStyle/>
          <a:p>
            <a:pPr fontAlgn="base">
              <a:spcAft>
                <a:spcPct val="0"/>
              </a:spcAft>
              <a:defRPr/>
            </a:pPr>
            <a:r>
              <a:rPr lang="en-GB" smtClean="0">
                <a:latin typeface="Arial"/>
              </a:rPr>
              <a:t>Managing personal impact on the environment</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personal impact on the environment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(all respondents of legal drinking age)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alcohol consumption</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alcohol consumption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one's social media profile</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social media profile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By country</a:t>
            </a:r>
            <a:endParaRPr lang="en-GB" dirty="0"/>
          </a:p>
        </p:txBody>
      </p:sp>
      <p:sp>
        <p:nvSpPr>
          <p:cNvPr id="3" name="Text Placeholder 2"/>
          <p:cNvSpPr>
            <a:spLocks noGrp="1"/>
          </p:cNvSpPr>
          <p:nvPr>
            <p:ph type="body" sz="quarter" idx="10"/>
          </p:nvPr>
        </p:nvSpPr>
        <p:spPr/>
        <p:txBody>
          <a:bodyPr/>
          <a:lstStyle/>
          <a:p>
            <a:endParaRPr lang="en-GB"/>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Czech Rep,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CzechRep.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Denmark,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Denmark.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Finland,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Finland.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France,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France.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GB,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GB.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Germany,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Germany.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pPr>
              <a:defRPr/>
            </a:pPr>
            <a:r>
              <a:rPr lang="en-GB" smtClean="0"/>
              <a:t>Source: nVision Research | Base: Europe average (1000-5000 online respondents per country) aged 16+, 2015 February</a:t>
            </a:r>
            <a:endParaRPr lang="en-GB" dirty="0" smtClean="0"/>
          </a:p>
        </p:txBody>
      </p:sp>
      <p:sp>
        <p:nvSpPr>
          <p:cNvPr id="4" name="Title 3"/>
          <p:cNvSpPr>
            <a:spLocks noGrp="1"/>
          </p:cNvSpPr>
          <p:nvPr>
            <p:ph type="title"/>
          </p:nvPr>
        </p:nvSpPr>
        <p:spPr>
          <a:xfrm>
            <a:off x="250825" y="260350"/>
            <a:ext cx="7813563" cy="886397"/>
          </a:xfrm>
        </p:spPr>
        <p:txBody>
          <a:bodyPr/>
          <a:lstStyle/>
          <a:p>
            <a:pPr>
              <a:defRPr/>
            </a:pPr>
            <a:r>
              <a:rPr lang="en-GB"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smtClean="0">
                <a:solidFill>
                  <a:srgbClr val="000000">
                    <a:lumMod val="65000"/>
                    <a:lumOff val="35000"/>
                  </a:srgbClr>
                </a:solidFill>
              </a:rPr>
              <a:t>“If you could better manage any of the following things in your life which would you choose? Please rank your top three and then indicate any others that you would also choose.” | % who say they need to manage each option | 2015</a:t>
            </a:r>
            <a:endParaRPr lang="en-GB" kern="0" dirty="0">
              <a:solidFill>
                <a:srgbClr val="000000">
                  <a:lumMod val="65000"/>
                  <a:lumOff val="35000"/>
                </a:srgbClr>
              </a:solidFill>
            </a:endParaRPr>
          </a:p>
        </p:txBody>
      </p:sp>
      <p:grpSp>
        <p:nvGrpSpPr>
          <p:cNvPr id="2" name="Group 8"/>
          <p:cNvGrpSpPr/>
          <p:nvPr/>
        </p:nvGrpSpPr>
        <p:grpSpPr>
          <a:xfrm>
            <a:off x="7812868" y="0"/>
            <a:ext cx="1331132" cy="1331132"/>
            <a:chOff x="7812868" y="0"/>
            <a:chExt cx="1331132" cy="1331132"/>
          </a:xfrm>
        </p:grpSpPr>
        <p:sp>
          <p:nvSpPr>
            <p:cNvPr id="11" name="Right Triangle 10"/>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8" name="Content Placeholder 9"/>
          <p:cNvGraphicFramePr>
            <a:graphicFrameLocks noGrp="1"/>
          </p:cNvGraphicFramePr>
          <p:nvPr>
            <p:ph idx="1"/>
          </p:nvPr>
        </p:nvGraphicFramePr>
        <p:xfrm>
          <a:off x="250825" y="1952836"/>
          <a:ext cx="8642350" cy="3924436"/>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Hungary,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Hungary.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Ireland,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Ireland.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Italy,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Italy.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Netherlands,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Netherlands.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Poland,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Poland.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16-64, Russia,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Russia.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Spain,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Spai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Sweden,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Swede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16-64, Turkey,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Turkey.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personal finances</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personal finances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moods/emotions</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mood / emotions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weight</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weight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amount of sleep</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The amount of sleep I get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one's appearance</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appearance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stress levels</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stress levels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career progress</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career progress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tag10.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tag11.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tag12.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tag13.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tag14.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tag15.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tag16.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tag17.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tag18.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tag19.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tag2.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tag20.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tag21.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tag22.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tag3.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tag4.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tag5.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tag6.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tag7.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tag8.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tag9.xml><?xml version="1.0" encoding="utf-8"?>
<p:tagLst xmlns:a="http://schemas.openxmlformats.org/drawingml/2006/main" xmlns:r="http://schemas.openxmlformats.org/officeDocument/2006/relationships" xmlns:p="http://schemas.openxmlformats.org/presentationml/2006/main">
  <p:tag name="RUNINCOMPASS" val="RunInComPass"/>
</p:tagLst>
</file>

<file path=ppt/theme/theme1.xml><?xml version="1.0" encoding="utf-8"?>
<a:theme xmlns:a="http://schemas.openxmlformats.org/drawingml/2006/main" name="Default Theme">
  <a:themeElements>
    <a:clrScheme name="FFIX2014">
      <a:dk1>
        <a:srgbClr val="000000"/>
      </a:dk1>
      <a:lt1>
        <a:srgbClr val="FFFFFF"/>
      </a:lt1>
      <a:dk2>
        <a:srgbClr val="278D85"/>
      </a:dk2>
      <a:lt2>
        <a:srgbClr val="35BDB2"/>
      </a:lt2>
      <a:accent1>
        <a:srgbClr val="F47B20"/>
      </a:accent1>
      <a:accent2>
        <a:srgbClr val="A54399"/>
      </a:accent2>
      <a:accent3>
        <a:srgbClr val="54B948"/>
      </a:accent3>
      <a:accent4>
        <a:srgbClr val="ED174F"/>
      </a:accent4>
      <a:accent5>
        <a:srgbClr val="009DDC"/>
      </a:accent5>
      <a:accent6>
        <a:srgbClr val="E7A614"/>
      </a:accent6>
      <a:hlink>
        <a:srgbClr val="35BDB2"/>
      </a:hlink>
      <a:folHlink>
        <a:srgbClr val="35BD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D6908C9706DC43861724EF3F858898" ma:contentTypeVersion="0" ma:contentTypeDescription="Create a new document." ma:contentTypeScope="" ma:versionID="39b2408c7959e603139a5c954a71cf55">
  <xsd:schema xmlns:xsd="http://www.w3.org/2001/XMLSchema" xmlns:p="http://schemas.microsoft.com/office/2006/metadata/properties" targetNamespace="http://schemas.microsoft.com/office/2006/metadata/properties" ma:root="true" ma:fieldsID="2d9ac0e344db50f433fcb122b5d6bd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088C2E13-CE89-48E6-8FC0-2FA2EE397B64}"/>
</file>

<file path=customXml/itemProps2.xml><?xml version="1.0" encoding="utf-8"?>
<ds:datastoreItem xmlns:ds="http://schemas.openxmlformats.org/officeDocument/2006/customXml" ds:itemID="{7AB0480D-9AC2-4157-8F3B-90C768759FE0}"/>
</file>

<file path=customXml/itemProps3.xml><?xml version="1.0" encoding="utf-8"?>
<ds:datastoreItem xmlns:ds="http://schemas.openxmlformats.org/officeDocument/2006/customXml" ds:itemID="{56B3E7DD-39C4-4382-BA02-239A1FEC4F60}"/>
</file>

<file path=docProps/app.xml><?xml version="1.0" encoding="utf-8"?>
<Properties xmlns="http://schemas.openxmlformats.org/officeDocument/2006/extended-properties" xmlns:vt="http://schemas.openxmlformats.org/officeDocument/2006/docPropsVTypes">
  <Template>Default Theme</Template>
  <TotalTime>46</TotalTime>
  <Words>2927</Words>
  <Application>Microsoft Office PowerPoint</Application>
  <PresentationFormat>On-screen Show (4:3)</PresentationFormat>
  <Paragraphs>230</Paragraphs>
  <Slides>29</Slides>
  <Notes>27</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Default Theme</vt:lpstr>
      <vt:lpstr>Life management</vt:lpstr>
      <vt:lpstr>Wanting to better manage various aspects of life</vt:lpstr>
      <vt:lpstr>Managing personal finances</vt:lpstr>
      <vt:lpstr>Managing moods/emotions</vt:lpstr>
      <vt:lpstr>Managing weight</vt:lpstr>
      <vt:lpstr>Managing amount of sleep</vt:lpstr>
      <vt:lpstr>Managing one's appearance</vt:lpstr>
      <vt:lpstr>Managing stress levels</vt:lpstr>
      <vt:lpstr>Managing career progress</vt:lpstr>
      <vt:lpstr>Managing personal impact on the environment</vt:lpstr>
      <vt:lpstr>Managing alcohol consumption</vt:lpstr>
      <vt:lpstr>Managing one's social media profile</vt:lpstr>
      <vt:lpstr>By country</vt:lpstr>
      <vt:lpstr>       Wanting to better manage various aspects of life</vt:lpstr>
      <vt:lpstr>       Wanting to better manage various aspects of life</vt:lpstr>
      <vt:lpstr>       Wanting to better manage various aspects of life</vt:lpstr>
      <vt:lpstr>       Wanting to better manage various aspects of life</vt:lpstr>
      <vt:lpstr>       Wanting to better manage various aspects of life</vt:lpstr>
      <vt:lpstr>       Wanting to better manage various aspects of life</vt:lpstr>
      <vt:lpstr>       Wanting to better manage various aspects of life</vt:lpstr>
      <vt:lpstr>       Wanting to better manage various aspects of life</vt:lpstr>
      <vt:lpstr>       Wanting to better manage various aspects of life</vt:lpstr>
      <vt:lpstr>       Wanting to better manage various aspects of life</vt:lpstr>
      <vt:lpstr>       Wanting to better manage various aspects of life</vt:lpstr>
      <vt:lpstr>       Wanting to better manage various aspects of life</vt:lpstr>
      <vt:lpstr>       Wanting to better manage various aspects of life</vt:lpstr>
      <vt:lpstr>       Wanting to better manage various aspects of life</vt:lpstr>
      <vt:lpstr>       Wanting to better manage various aspects of life</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management</dc:title>
  <dc:creator>Villen</dc:creator>
  <cp:lastModifiedBy>jaredb</cp:lastModifiedBy>
  <cp:revision>8</cp:revision>
  <dcterms:created xsi:type="dcterms:W3CDTF">2015-08-05T13:33:40Z</dcterms:created>
  <dcterms:modified xsi:type="dcterms:W3CDTF">2015-08-13T18:07:04Z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0x01010031D6908C9706DC43861724EF3F858898</vt:lpwstr>
  </property>
  <property fmtid="{D5CDD505-2E9C-101B-9397-08002B2CF9AE}" pid="3" name="NvisionDateOfInformation">
    <vt:filetime>2015-09-02T14:00:46Z</vt:filetime>
  </property>
  <property fmtid="{D5CDD505-2E9C-101B-9397-08002B2CF9AE}" pid="4" name="NvisionDateInput">
    <vt:filetime>2015-08-14T14:08:27Z</vt:filetime>
  </property>
  <property fmtid="{D5CDD505-2E9C-101B-9397-08002B2CF9AE}" pid="5" name="NvisionBusinessSubType">
    <vt:lpwstr/>
  </property>
  <property fmtid="{D5CDD505-2E9C-101B-9397-08002B2CF9AE}" pid="6" name="NvisionDateCreated">
    <vt:r8>17530101</vt:r8>
  </property>
  <property fmtid="{D5CDD505-2E9C-101B-9397-08002B2CF9AE}" pid="7" name="NvisionKeywords">
    <vt:lpwstr>54;#perfection of the body;#540;#profile;#669;#stress;#995;#Environmentalism;#2463;#Performative Perfection;#2535;#50 Shades of Green;#2625;#Chart Deck;#2776;#NonAlcoholClientackw;#2836;#Flagdeck;#2844;#2015charts;#2858;#nvresearchglobal2015</vt:lpwstr>
  </property>
  <property fmtid="{D5CDD505-2E9C-101B-9397-08002B2CF9AE}" pid="8" name="NVContentMetadata">
    <vt:lpwstr>&lt;?xml version="1.0" encoding="utf-16"?&gt;_x000d_
&lt;ReportMetadata xmlns:xsi="http://www.w3.org/2001/XMLSchema-instance" xmlns:xsd="http://www.w3.org/2001/XMLSchema"&gt;_x000d_
  &lt;Title&gt;Life management&lt;/Title&gt;_x000d_
  &lt;Subtitle&gt;“If you could better manage any of the following things in your life which would you choose? Please rank your top three and then indicate any others that you would also choose.” | 2015&lt;/Subtitle&gt;_x000d_
  &lt;Description /&gt;_x000d_
  &lt;InternalID&gt;2526c8d5-3be2-4da0-9665-c5ae7e302c6e&lt;/InternalID&gt;_x000d_
  &lt;ContentType&gt;nVisionDocument&lt;/ContentType&gt;_x000d_
  &lt;Systems&gt;_x000d_
    &lt;SystemID&gt;EU&lt;/SystemID&gt;_x000d_
  &lt;/Systems&gt;_x000d_
  &lt;BusinessTypes&gt;_x000d_
    &lt;BusinessTypes ID="7" Name="Chart Deck" /&gt;_x000d_
  &lt;/BusinessTypes&gt;_x000d_
  &lt;BusinessSubTypes /&gt;_x000d_
  &lt;NVisionDateCreated&gt;17530101&lt;/NVisionDateCreated&gt;_x000d_
  &lt;CreationDate&gt;2015-08-14T15:08:27.4445968+01:00&lt;/CreationDate&gt;_x000d_
  &lt;CreatedBy&gt;FUTURE\villen&lt;/CreatedBy&gt;_x000d_
  &lt;State State="Published"&gt;_x000d_
    &lt;ActionedBy&gt;FUTURE\jaredb&lt;/ActionedBy&gt;_x000d_
    &lt;ActionedDate&gt;2015-09-02T15:00:30.1561677+01:00&lt;/ActionedDate&gt;_x000d_
    &lt;Comment /&gt;_x000d_
  &lt;/State&gt;_x000d_
  &lt;History /&gt;_x000d_
  &lt;UsedBy /&gt;_x000d_
  &lt;DateOfInfo&gt;0001-01-01T00:00:00&lt;/DateOfInfo&gt;_x000d_
  &lt;Categories&gt;_x000d_
    &lt;Category Id="338"&gt;_x000d_
      &lt;Items&gt;1381&lt;/Items&gt;_x000d_
      &lt;Items&gt;1472&lt;/Items&gt;_x000d_
    &lt;/Category&gt;_x000d_
    &lt;Category Id="344"&gt;_x000d_
      &lt;Items&gt;1389&lt;/Items&gt;_x000d_
      &lt;Items&gt;819&lt;/Items&gt;_x000d_
      &lt;Items&gt;820&lt;/Items&gt;_x000d_
      &lt;Items&gt;824&lt;/Items&gt;_x000d_
      &lt;Items&gt;825&lt;/Items&gt;_x000d_
      &lt;Items&gt;826&lt;/Items&gt;_x000d_
      &lt;Items&gt;829&lt;/Items&gt;_x000d_
      &lt;Items&gt;830&lt;/Items&gt;_x000d_
      &lt;Items&gt;831&lt;/Items&gt;_x000d_
      &lt;Items&gt;836&lt;/Items&gt;_x000d_
      &lt;Items&gt;838&lt;/Items&gt;_x000d_
      &lt;Items&gt;841&lt;/Items&gt;_x000d_
      &lt;Items&gt;844&lt;/Items&gt;_x000d_
      &lt;Items&gt;845&lt;/Items&gt;_x000d_
      &lt;Items&gt;847&lt;/Items&gt;_x000d_
      &lt;Items&gt;848&lt;/Items&gt;_x000d_
    &lt;/Category&gt;_x000d_
    &lt;Category Id="353"&gt;_x000d_
      &lt;Items&gt;1382&lt;/Items&gt;_x000d_
      &lt;Items&gt;1473&lt;/Items&gt;_x000d_
    &lt;/Category&gt;_x000d_
  &lt;/Categories&gt;_x000d_
  &lt;Keywords&gt;_x000d_
    &lt;Keyword&gt;54&lt;/Keyword&gt;_x000d_
    &lt;Keyword&gt;540&lt;/Keyword&gt;_x000d_
    &lt;Keyword&gt;669&lt;/Keyword&gt;_x000d_
    &lt;Keyword&gt;995&lt;/Keyword&gt;_x000d_
    &lt;Keyword&gt;2463&lt;/Keyword&gt;_x000d_
    &lt;Keyword&gt;2535&lt;/Keyword&gt;_x000d_
    &lt;Keyword&gt;2625&lt;/Keyword&gt;_x000d_
    &lt;Keyword&gt;2776&lt;/Keyword&gt;_x000d_
    &lt;Keyword&gt;2836&lt;/Keyword&gt;_x000d_
    &lt;Keyword&gt;2844&lt;/Keyword&gt;_x000d_
    &lt;Keyword&gt;2858&lt;/Keyword&gt;_x000d_
  &lt;/Keywords&gt;_x000d_
  &lt;KeyTrend&gt;false&lt;/KeyTrend&gt;_x000d_
  &lt;ReportFormat&gt;Unknown&lt;/ReportFormat&gt;_x000d_
  &lt;ReportType&gt;Unknown&lt;/ReportType&gt;_x000d_
&lt;/ReportMetadata&gt;</vt:lpwstr>
  </property>
  <property fmtid="{D5CDD505-2E9C-101B-9397-08002B2CF9AE}" pid="9" name="NVInternalID">
    <vt:lpwstr>2526c8d5-3be2-4da0-9665-c5ae7e302c6e</vt:lpwstr>
  </property>
  <property fmtid="{D5CDD505-2E9C-101B-9397-08002B2CF9AE}" pid="10" name="NvisionSystem">
    <vt:lpwstr>2;#EU</vt:lpwstr>
  </property>
  <property fmtid="{D5CDD505-2E9C-101B-9397-08002B2CF9AE}" pid="11" name="NvisionCategories">
    <vt:lpwstr>1381;#_Age;#1472;#Dummy;#1389;#_Country;#819;#Czech Republic;#820;#Denmark;#824;#Finland;#825;#France;#826;#Germany;#829;#Hungary;#830;#Ireland;#831;#Italy;#836;#Netherlands;#838;#Poland;#841;#Russia;#844;#Spain;#845;#Sweden;#847;#Turkey;#848;#United Kingdom;#1382;#_Gender;#1473;#Dummy</vt:lpwstr>
  </property>
  <property fmtid="{D5CDD505-2E9C-101B-9397-08002B2CF9AE}" pid="12" name="NvisionInputBy">
    <vt:lpwstr>100</vt:lpwstr>
  </property>
  <property fmtid="{D5CDD505-2E9C-101B-9397-08002B2CF9AE}" pid="13" name="NvisionSubtitle">
    <vt:lpwstr>“If you could better manage any of the following things in your life which would you choose? Please rank your top three and then indicate any others that you would also choose.” | 2015</vt:lpwstr>
  </property>
  <property fmtid="{D5CDD505-2E9C-101B-9397-08002B2CF9AE}" pid="14" name="NVisionState">
    <vt:lpwstr>Published</vt:lpwstr>
  </property>
  <property fmtid="{D5CDD505-2E9C-101B-9397-08002B2CF9AE}" pid="15" name="NvisionBusinessType">
    <vt:lpwstr>7;#Chart Deck</vt:lpwstr>
  </property>
  <property fmtid="{D5CDD505-2E9C-101B-9397-08002B2CF9AE}" pid="16" name="NvisionDocumentFormat">
    <vt:lpwstr>nVisionDocument</vt:lpwstr>
  </property>
</Properties>
</file>