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xlsx"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media/image4.jpeg" ContentType="image/jpeg"/>
  <Override PartName="/ppt/media/slide_6/image4.jpeg" ContentType="image/jpeg"/>
  <Override PartName="/ppt/charts/slide_7/chart1.xml" ContentType="application/vnd.openxmlformats-officedocument.drawingml.chart+xml"/>
  <Override PartName="/ppt/tags/slide_7/tag2.xml" ContentType="application/vnd.openxmlformats-officedocument.presentationml.tags+xml"/>
  <Override PartName="/ppt/tags/slide_7/tag1.xml" ContentType="application/vnd.openxmlformats-officedocument.presentationml.tags+xml"/>
  <Override PartName="/ppt/charts/slide_8/chart2.xml" ContentType="application/vnd.openxmlformats-officedocument.drawingml.chart+xml"/>
  <Override PartName="/ppt/tags/slide_8/tag4.xml" ContentType="application/vnd.openxmlformats-officedocument.presentationml.tags+xml"/>
  <Override PartName="/ppt/tags/slide_8/tag3.xml" ContentType="application/vnd.openxmlformats-officedocument.presentationml.tags+xml"/>
  <Override PartName="/ppt/drawings/slide_8/drawing1.xml" ContentType="application/vnd.openxmlformats-officedocument.drawingml.chartshapes+xml"/>
  <Override PartName="/ppt/charts/slide_9/chart3.xml" ContentType="application/vnd.openxmlformats-officedocument.drawingml.chart+xml"/>
  <Override PartName="/ppt/tags/slide_9/tag6.xml" ContentType="application/vnd.openxmlformats-officedocument.presentationml.tags+xml"/>
  <Override PartName="/ppt/tags/slide_9/tag5.xml" ContentType="application/vnd.openxmlformats-officedocument.presentationml.tags+xml"/>
  <Override PartName="/ppt/drawings/slide_9/drawing2.xml" ContentType="application/vnd.openxmlformats-officedocument.drawingml.chartshapes+xml"/>
  <Override PartName="/ppt/charts/slide_10/chart4.xml" ContentType="application/vnd.openxmlformats-officedocument.drawingml.chart+xml"/>
  <Override PartName="/ppt/tags/slide_10/tag8.xml" ContentType="application/vnd.openxmlformats-officedocument.presentationml.tags+xml"/>
  <Override PartName="/ppt/tags/slide_10/tag7.xml" ContentType="application/vnd.openxmlformats-officedocument.presentationml.tags+xml"/>
  <Override PartName="/ppt/drawings/slide_10/drawing3.xml" ContentType="application/vnd.openxmlformats-officedocument.drawingml.chartshapes+xml"/>
  <Override PartName="/ppt/charts/slide_11/chart5.xml" ContentType="application/vnd.openxmlformats-officedocument.drawingml.chart+xml"/>
  <Override PartName="/ppt/tags/slide_11/tag10.xml" ContentType="application/vnd.openxmlformats-officedocument.presentationml.tags+xml"/>
  <Override PartName="/ppt/tags/slide_11/tag9.xml" ContentType="application/vnd.openxmlformats-officedocument.presentationml.tags+xml"/>
  <Override PartName="/ppt/drawings/slide_11/drawing4.xml" ContentType="application/vnd.openxmlformats-officedocument.drawingml.chartshapes+xml"/>
  <Override PartName="/ppt/charts/slide_12/chart6.xml" ContentType="application/vnd.openxmlformats-officedocument.drawingml.chart+xml"/>
  <Override PartName="/ppt/tags/slide_12/tag12.xml" ContentType="application/vnd.openxmlformats-officedocument.presentationml.tags+xml"/>
  <Override PartName="/ppt/tags/slide_12/tag11.xml" ContentType="application/vnd.openxmlformats-officedocument.presentationml.tags+xml"/>
  <Override PartName="/ppt/drawings/slide_12/drawing5.xml" ContentType="application/vnd.openxmlformats-officedocument.drawingml.chartshapes+xml"/>
  <Override PartName="/ppt/charts/slide_13/chart7.xml" ContentType="application/vnd.openxmlformats-officedocument.drawingml.chart+xml"/>
  <Override PartName="/ppt/tags/slide_13/tag14.xml" ContentType="application/vnd.openxmlformats-officedocument.presentationml.tags+xml"/>
  <Override PartName="/ppt/tags/slide_13/tag13.xml" ContentType="application/vnd.openxmlformats-officedocument.presentationml.tags+xml"/>
  <Override PartName="/ppt/drawings/slide_13/drawing6.xml" ContentType="application/vnd.openxmlformats-officedocument.drawingml.chartshapes+xml"/>
  <Override PartName="/ppt/charts/slide_14/chart8.xml" ContentType="application/vnd.openxmlformats-officedocument.drawingml.chart+xml"/>
  <Override PartName="/ppt/tags/slide_14/tag16.xml" ContentType="application/vnd.openxmlformats-officedocument.presentationml.tags+xml"/>
  <Override PartName="/ppt/tags/slide_14/tag15.xml" ContentType="application/vnd.openxmlformats-officedocument.presentationml.tags+xml"/>
  <Override PartName="/ppt/drawings/slide_14/drawing7.xml" ContentType="application/vnd.openxmlformats-officedocument.drawingml.chartshapes+xml"/>
  <Override PartName="/ppt/charts/slide_15/chart9.xml" ContentType="application/vnd.openxmlformats-officedocument.drawingml.chart+xml"/>
  <Override PartName="/ppt/tags/slide_15/tag18.xml" ContentType="application/vnd.openxmlformats-officedocument.presentationml.tags+xml"/>
  <Override PartName="/ppt/tags/slide_15/tag17.xml" ContentType="application/vnd.openxmlformats-officedocument.presentationml.tags+xml"/>
  <Override PartName="/ppt/drawings/slide_15/drawing8.xml" ContentType="application/vnd.openxmlformats-officedocument.drawingml.chartshapes+xml"/>
  <Override PartName="/ppt/charts/slide_16/chart10.xml" ContentType="application/vnd.openxmlformats-officedocument.drawingml.chart+xml"/>
  <Override PartName="/ppt/tags/slide_16/tag20.xml" ContentType="application/vnd.openxmlformats-officedocument.presentationml.tags+xml"/>
  <Override PartName="/ppt/tags/slide_16/tag19.xml" ContentType="application/vnd.openxmlformats-officedocument.presentationml.tags+xml"/>
  <Override PartName="/ppt/drawings/slide_16/drawing9.xml" ContentType="application/vnd.openxmlformats-officedocument.drawingml.chartshapes+xml"/>
  <Override PartName="/ppt/charts/slide_17/chart11.xml" ContentType="application/vnd.openxmlformats-officedocument.drawingml.chart+xml"/>
  <Override PartName="/ppt/tags/slide_17/tag22.xml" ContentType="application/vnd.openxmlformats-officedocument.presentationml.tags+xml"/>
  <Override PartName="/ppt/tags/slide_17/tag21.xml" ContentType="application/vnd.openxmlformats-officedocument.presentationml.tags+xml"/>
  <Override PartName="/ppt/drawings/slide_17/drawing10.xml" ContentType="application/vnd.openxmlformats-officedocument.drawingml.chartshapes+xml"/>
  <Override PartName="/ppt/media/slide_19/image5.jpeg" ContentType="image/jpeg"/>
  <Override PartName="/ppt/charts/slide_19/chart12.xml" ContentType="application/vnd.openxmlformats-officedocument.drawingml.chart+xml"/>
  <Override PartName="/ppt/media/slide_20/image6.jpeg" ContentType="image/jpeg"/>
  <Override PartName="/ppt/charts/slide_20/chart13.xml" ContentType="application/vnd.openxmlformats-officedocument.drawingml.chart+xml"/>
  <Override PartName="/ppt/media/slide_21/image7.jpeg" ContentType="image/jpeg"/>
  <Override PartName="/ppt/charts/slide_21/chart14.xml" ContentType="application/vnd.openxmlformats-officedocument.drawingml.chart+xml"/>
  <Override PartName="/ppt/media/slide_22/image8.jpeg" ContentType="image/jpeg"/>
  <Override PartName="/ppt/charts/slide_22/chart15.xml" ContentType="application/vnd.openxmlformats-officedocument.drawingml.chart+xml"/>
  <Override PartName="/ppt/media/slide_23/image9.jpeg" ContentType="image/jpeg"/>
  <Override PartName="/ppt/charts/slide_23/chart16.xml" ContentType="application/vnd.openxmlformats-officedocument.drawingml.chart+xml"/>
  <Override PartName="/ppt/media/slide_24/image10.jpeg" ContentType="image/jpeg"/>
  <Override PartName="/ppt/charts/slide_24/chart17.xml" ContentType="application/vnd.openxmlformats-officedocument.drawingml.chart+xml"/>
  <Override PartName="/ppt/media/slide_25/image11.jpeg" ContentType="image/jpeg"/>
  <Override PartName="/ppt/charts/slide_25/chart18.xml" ContentType="application/vnd.openxmlformats-officedocument.drawingml.chart+xml"/>
  <Override PartName="/ppt/media/slide_26/image12.jpeg" ContentType="image/jpeg"/>
  <Override PartName="/ppt/charts/slide_26/chart19.xml" ContentType="application/vnd.openxmlformats-officedocument.drawingml.chart+xml"/>
  <Override PartName="/ppt/media/slide_27/image13.jpeg" ContentType="image/jpeg"/>
  <Override PartName="/ppt/charts/slide_27/chart20.xml" ContentType="application/vnd.openxmlformats-officedocument.drawingml.chart+xml"/>
  <Override PartName="/ppt/media/slide_28/image14.jpeg" ContentType="image/jpeg"/>
  <Override PartName="/ppt/charts/slide_28/chart21.xml" ContentType="application/vnd.openxmlformats-officedocument.drawingml.chart+xml"/>
  <Override PartName="/ppt/media/slide_29/image15.jpeg" ContentType="image/jpeg"/>
  <Override PartName="/ppt/charts/slide_29/chart22.xml" ContentType="application/vnd.openxmlformats-officedocument.drawingml.chart+xml"/>
  <Override PartName="/ppt/media/slide_30/image16.jpeg" ContentType="image/jpeg"/>
  <Override PartName="/ppt/charts/slide_30/chart23.xml" ContentType="application/vnd.openxmlformats-officedocument.drawingml.chart+xml"/>
  <Override PartName="/ppt/media/slide_31/image17.jpeg" ContentType="image/jpeg"/>
  <Override PartName="/ppt/charts/slide_31/chart24.xml" ContentType="application/vnd.openxmlformats-officedocument.drawingml.chart+xml"/>
  <Override PartName="/ppt/media/slide_32/image18.jpeg" ContentType="image/jpeg"/>
  <Override PartName="/ppt/charts/slide_32/chart25.xml" ContentType="application/vnd.openxmlformats-officedocument.drawingml.chart+xml"/>
  <Override PartName="/ppt/media/slide_33/image19.jpeg" ContentType="image/jpeg"/>
  <Override PartName="/ppt/charts/slide_33/chart26.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r:id="rId1"/>
    <p:sldMasterId r:id="rId3"/>
  </p:sldMasterIdLst>
  <p:notesMasterIdLst>
    <p:notesMasterId r:id="rId2"/>
  </p:notesMasterIdLst>
  <p:sldIdLst>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F2F2"/>
    <a:srgbClr val="35BD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4" autoAdjust="0"/>
  </p:normalViewPr>
  <p:slideViewPr>
    <p:cSldViewPr>
      <p:cViewPr varScale="1">
        <p:scale>
          <a:sx n="58" d="100"/>
          <a:sy n="58" d="100"/>
        </p:scale>
        <p:origin x="-1170" y="-90"/>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Relationship Id="rId3" Type="http://schemas.openxmlformats.org/officeDocument/2006/relationships/slideMaster" Target="slideMasters/slideMaster3.xml"/>
<Relationship Id="rId2" Type="http://schemas.openxmlformats.org/officeDocument/2006/relationships/notesMaster" Target="notesMasters/notesMaster1.xml"/>
<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
  <Relationship Id="rId38" Type="http://schemas.openxmlformats.org/officeDocument/2006/relationships/presProps" Target="presProps.xml"/>
  <Relationship Id="rId39" Type="http://schemas.openxmlformats.org/officeDocument/2006/relationships/viewProps" Target="viewProps.xml"/>
  <Relationship Id="rId40" Type="http://schemas.openxmlformats.org/officeDocument/2006/relationships/theme" Target="theme/theme1.xml"/>
  <Relationship Id="rId41" Type="http://schemas.openxmlformats.org/officeDocument/2006/relationships/tableStyles" Target="tableStyles.xml"/>
  <Relationship Id="rId42" Type="http://schemas.openxmlformats.org/officeDocument/2006/relationships/customXml" Target="../customXml/item1.xml"/>
  <Relationship Id="rId43" Type="http://schemas.openxmlformats.org/officeDocument/2006/relationships/customXml" Target="../customXml/item2.xml"/>
  <Relationship Id="rId44" Type="http://schemas.openxmlformats.org/officeDocument/2006/relationships/customXml" Target="../customXml/item3.xml"/>
</Relationships>
</file>

<file path=ppt/charts/slide_10/_rels/chart4.xml.rels><?xml version="1.0" encoding="UTF-8" standalone="yes"?>
<Relationships xmlns="http://schemas.openxmlformats.org/package/2006/relationships"><Relationship Id="rId2" Type="http://schemas.openxmlformats.org/officeDocument/2006/relationships/chartUserShapes" Target="../../drawings/slide_10/drawing3.xml"/><Relationship Id="rId1" Type="http://schemas.openxmlformats.org/officeDocument/2006/relationships/package" Target="../../embeddings/slide_10/Microsoft_Office_Excel_Worksheet4.xlsx"/></Relationships>
</file>

<file path=ppt/charts/slide_10/chart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Chart!$B$6:$B$21</c:f>
              <c:numCache>
                <c:formatCode>0.00%</c:formatCode>
                <c:ptCount val="16"/>
                <c:pt idx="0">
                  <c:v>0.23100000000000001</c:v>
                </c:pt>
                <c:pt idx="1">
                  <c:v>0.16489999999999999</c:v>
                </c:pt>
                <c:pt idx="2">
                  <c:v>0.21620000000000042</c:v>
                </c:pt>
                <c:pt idx="3">
                  <c:v>0.18750000000000042</c:v>
                </c:pt>
                <c:pt idx="4">
                  <c:v>0.22439999999999999</c:v>
                </c:pt>
                <c:pt idx="5">
                  <c:v>0.21110000000000001</c:v>
                </c:pt>
                <c:pt idx="6">
                  <c:v>0.18670000000000048</c:v>
                </c:pt>
                <c:pt idx="7">
                  <c:v>0.16830000000000001</c:v>
                </c:pt>
                <c:pt idx="8">
                  <c:v>0.14490000000000042</c:v>
                </c:pt>
                <c:pt idx="9">
                  <c:v>0.17450000000000004</c:v>
                </c:pt>
                <c:pt idx="10">
                  <c:v>0.13900000000000001</c:v>
                </c:pt>
                <c:pt idx="11">
                  <c:v>0.14230000000000001</c:v>
                </c:pt>
                <c:pt idx="12">
                  <c:v>0.13400000000000001</c:v>
                </c:pt>
                <c:pt idx="14">
                  <c:v>8.3000000000000046E-2</c:v>
                </c:pt>
                <c:pt idx="15">
                  <c:v>9.4700000000000048E-2</c:v>
                </c:pt>
              </c:numCache>
            </c:numRef>
          </c:val>
        </c:ser>
        <c:ser>
          <c:idx val="2"/>
          <c:order val="1"/>
          <c:tx>
            <c:strRef>
              <c:f>Chart!$C$5</c:f>
              <c:strCache>
                <c:ptCount val="1"/>
                <c:pt idx="0">
                  <c:v>Second</c:v>
                </c:pt>
              </c:strCache>
            </c:strRef>
          </c:tx>
          <c:spPr>
            <a:solidFill>
              <a:schemeClr val="tx2"/>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Chart!$C$6:$C$21</c:f>
              <c:numCache>
                <c:formatCode>0.00%</c:formatCode>
                <c:ptCount val="16"/>
                <c:pt idx="0">
                  <c:v>0.13900000000000001</c:v>
                </c:pt>
                <c:pt idx="1">
                  <c:v>0.13890000000000038</c:v>
                </c:pt>
                <c:pt idx="2">
                  <c:v>0.15100000000000038</c:v>
                </c:pt>
                <c:pt idx="3">
                  <c:v>0.15060000000000001</c:v>
                </c:pt>
                <c:pt idx="4">
                  <c:v>0.13869999999999999</c:v>
                </c:pt>
                <c:pt idx="5">
                  <c:v>0.14520000000000038</c:v>
                </c:pt>
                <c:pt idx="6">
                  <c:v>0.14870000000000042</c:v>
                </c:pt>
                <c:pt idx="7">
                  <c:v>0.14980000000000004</c:v>
                </c:pt>
                <c:pt idx="8">
                  <c:v>0.1348</c:v>
                </c:pt>
                <c:pt idx="9">
                  <c:v>0.16189999999999999</c:v>
                </c:pt>
                <c:pt idx="10">
                  <c:v>0.12590000000000001</c:v>
                </c:pt>
                <c:pt idx="11">
                  <c:v>9.1200000000000003E-2</c:v>
                </c:pt>
                <c:pt idx="12">
                  <c:v>0.1014</c:v>
                </c:pt>
                <c:pt idx="14">
                  <c:v>7.0499999999999993E-2</c:v>
                </c:pt>
                <c:pt idx="15">
                  <c:v>0.10400000000000002</c:v>
                </c:pt>
              </c:numCache>
            </c:numRef>
          </c:val>
        </c:ser>
        <c:ser>
          <c:idx val="3"/>
          <c:order val="2"/>
          <c:tx>
            <c:strRef>
              <c:f>Chart!$D$5</c:f>
              <c:strCache>
                <c:ptCount val="1"/>
                <c:pt idx="0">
                  <c:v>Third</c:v>
                </c:pt>
              </c:strCache>
            </c:strRef>
          </c:tx>
          <c:spPr>
            <a:solidFill>
              <a:schemeClr val="bg2"/>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Chart!$D$6:$D$21</c:f>
              <c:numCache>
                <c:formatCode>0.00%</c:formatCode>
                <c:ptCount val="16"/>
                <c:pt idx="0">
                  <c:v>0.11660000000000002</c:v>
                </c:pt>
                <c:pt idx="1">
                  <c:v>0.1024</c:v>
                </c:pt>
                <c:pt idx="2">
                  <c:v>0.1145</c:v>
                </c:pt>
                <c:pt idx="3">
                  <c:v>0.10690000000000002</c:v>
                </c:pt>
                <c:pt idx="4">
                  <c:v>9.8100000000000048E-2</c:v>
                </c:pt>
                <c:pt idx="5">
                  <c:v>0.10349999999999998</c:v>
                </c:pt>
                <c:pt idx="6">
                  <c:v>0.11660000000000002</c:v>
                </c:pt>
                <c:pt idx="7">
                  <c:v>0.12640000000000001</c:v>
                </c:pt>
                <c:pt idx="8">
                  <c:v>0.1105</c:v>
                </c:pt>
                <c:pt idx="9">
                  <c:v>0.1067000000000002</c:v>
                </c:pt>
                <c:pt idx="10">
                  <c:v>0.11320000000000002</c:v>
                </c:pt>
                <c:pt idx="11">
                  <c:v>8.280000000000004E-2</c:v>
                </c:pt>
                <c:pt idx="12">
                  <c:v>8.14E-2</c:v>
                </c:pt>
                <c:pt idx="14">
                  <c:v>9.540000000000004E-2</c:v>
                </c:pt>
                <c:pt idx="15">
                  <c:v>7.7500000000000013E-2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Chart!$E$6:$E$21</c:f>
              <c:numCache>
                <c:formatCode>0.00%</c:formatCode>
                <c:ptCount val="16"/>
                <c:pt idx="0">
                  <c:v>0.13200000000000001</c:v>
                </c:pt>
                <c:pt idx="1">
                  <c:v>0.1913</c:v>
                </c:pt>
                <c:pt idx="2">
                  <c:v>0.11370000000000002</c:v>
                </c:pt>
                <c:pt idx="3">
                  <c:v>0.14650000000000021</c:v>
                </c:pt>
                <c:pt idx="4">
                  <c:v>0.128</c:v>
                </c:pt>
                <c:pt idx="5">
                  <c:v>0.1246000000000002</c:v>
                </c:pt>
                <c:pt idx="6">
                  <c:v>0.11820000000000012</c:v>
                </c:pt>
                <c:pt idx="7">
                  <c:v>0.12540000000000001</c:v>
                </c:pt>
                <c:pt idx="8">
                  <c:v>0.16289999999999999</c:v>
                </c:pt>
                <c:pt idx="9">
                  <c:v>0.10410000000000012</c:v>
                </c:pt>
                <c:pt idx="10">
                  <c:v>0.15400000000000039</c:v>
                </c:pt>
                <c:pt idx="11">
                  <c:v>0.1661</c:v>
                </c:pt>
                <c:pt idx="12">
                  <c:v>0.12889999999999999</c:v>
                </c:pt>
                <c:pt idx="14">
                  <c:v>0.20250000000000001</c:v>
                </c:pt>
                <c:pt idx="15">
                  <c:v>0.13200000000000001</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Chart!$F$6:$F$21</c:f>
              <c:numCache>
                <c:formatCode>0.00%</c:formatCode>
                <c:ptCount val="16"/>
                <c:pt idx="0">
                  <c:v>0.38140000000000102</c:v>
                </c:pt>
                <c:pt idx="1">
                  <c:v>0.40250000000000002</c:v>
                </c:pt>
                <c:pt idx="2">
                  <c:v>0.40450000000000008</c:v>
                </c:pt>
                <c:pt idx="3">
                  <c:v>0.40860000000000002</c:v>
                </c:pt>
                <c:pt idx="4">
                  <c:v>0.41080000000000078</c:v>
                </c:pt>
                <c:pt idx="5">
                  <c:v>0.41560000000000002</c:v>
                </c:pt>
                <c:pt idx="6">
                  <c:v>0.42980000000000101</c:v>
                </c:pt>
                <c:pt idx="7">
                  <c:v>0.43010000000000032</c:v>
                </c:pt>
                <c:pt idx="8">
                  <c:v>0.44700000000000001</c:v>
                </c:pt>
                <c:pt idx="9">
                  <c:v>0.45270000000000005</c:v>
                </c:pt>
                <c:pt idx="10">
                  <c:v>0.46780000000000038</c:v>
                </c:pt>
                <c:pt idx="11">
                  <c:v>0.51749999999999996</c:v>
                </c:pt>
                <c:pt idx="12">
                  <c:v>0.5544</c:v>
                </c:pt>
                <c:pt idx="14">
                  <c:v>0.54859999999999998</c:v>
                </c:pt>
                <c:pt idx="15">
                  <c:v>0.59199999999999997</c:v>
                </c:pt>
              </c:numCache>
            </c:numRef>
          </c:val>
        </c:ser>
        <c:gapWidth val="50"/>
        <c:overlap val="100"/>
        <c:axId val="124009088"/>
        <c:axId val="124019072"/>
      </c:barChart>
      <c:catAx>
        <c:axId val="124009088"/>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019072"/>
        <c:crosses val="autoZero"/>
        <c:auto val="1"/>
        <c:lblAlgn val="ctr"/>
        <c:lblOffset val="100"/>
        <c:tickLblSkip val="1"/>
        <c:tickMarkSkip val="1"/>
      </c:catAx>
      <c:valAx>
        <c:axId val="124019072"/>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009088"/>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1/_rels/chart5.xml.rels><?xml version="1.0" encoding="UTF-8" standalone="yes"?>
<Relationships xmlns="http://schemas.openxmlformats.org/package/2006/relationships"><Relationship Id="rId2" Type="http://schemas.openxmlformats.org/officeDocument/2006/relationships/chartUserShapes" Target="../../drawings/slide_11/drawing4.xml"/><Relationship Id="rId1" Type="http://schemas.openxmlformats.org/officeDocument/2006/relationships/package" Target="../../embeddings/slide_11/Microsoft_Office_Excel_Worksheet5.xlsx"/></Relationships>
</file>

<file path=ppt/charts/slide_11/chart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Chart!$B$6:$B$21</c:f>
              <c:numCache>
                <c:formatCode>0.00%</c:formatCode>
                <c:ptCount val="16"/>
                <c:pt idx="0">
                  <c:v>0.1178</c:v>
                </c:pt>
                <c:pt idx="1">
                  <c:v>0.13420000000000001</c:v>
                </c:pt>
                <c:pt idx="2">
                  <c:v>9.0200000000000002E-2</c:v>
                </c:pt>
                <c:pt idx="3">
                  <c:v>0.1326</c:v>
                </c:pt>
                <c:pt idx="4">
                  <c:v>0.1208</c:v>
                </c:pt>
                <c:pt idx="5">
                  <c:v>0.1265</c:v>
                </c:pt>
                <c:pt idx="6">
                  <c:v>9.4900000000000026E-2</c:v>
                </c:pt>
                <c:pt idx="7">
                  <c:v>0.10929999999999999</c:v>
                </c:pt>
                <c:pt idx="8">
                  <c:v>0.10760000000000017</c:v>
                </c:pt>
                <c:pt idx="9">
                  <c:v>7.640000000000001E-2</c:v>
                </c:pt>
                <c:pt idx="10">
                  <c:v>7.9300000000000134E-2</c:v>
                </c:pt>
                <c:pt idx="11">
                  <c:v>8.910000000000004E-2</c:v>
                </c:pt>
                <c:pt idx="12">
                  <c:v>5.0400000000000014E-2</c:v>
                </c:pt>
                <c:pt idx="14">
                  <c:v>7.4200000000000002E-2</c:v>
                </c:pt>
                <c:pt idx="15">
                  <c:v>6.5000000000000002E-2</c:v>
                </c:pt>
              </c:numCache>
            </c:numRef>
          </c:val>
        </c:ser>
        <c:ser>
          <c:idx val="2"/>
          <c:order val="1"/>
          <c:tx>
            <c:strRef>
              <c:f>Chart!$C$5</c:f>
              <c:strCache>
                <c:ptCount val="1"/>
                <c:pt idx="0">
                  <c:v>Second</c:v>
                </c:pt>
              </c:strCache>
            </c:strRef>
          </c:tx>
          <c:spPr>
            <a:solidFill>
              <a:schemeClr val="tx2"/>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Chart!$C$6:$C$21</c:f>
              <c:numCache>
                <c:formatCode>0.00%</c:formatCode>
                <c:ptCount val="16"/>
                <c:pt idx="0">
                  <c:v>0.1366</c:v>
                </c:pt>
                <c:pt idx="1">
                  <c:v>0.14490000000000036</c:v>
                </c:pt>
                <c:pt idx="2">
                  <c:v>0.1188</c:v>
                </c:pt>
                <c:pt idx="3">
                  <c:v>0.12790000000000001</c:v>
                </c:pt>
                <c:pt idx="4">
                  <c:v>0.11860000000000002</c:v>
                </c:pt>
                <c:pt idx="5">
                  <c:v>0.14950000000000024</c:v>
                </c:pt>
                <c:pt idx="6">
                  <c:v>0.11020000000000002</c:v>
                </c:pt>
                <c:pt idx="7">
                  <c:v>0.14860000000000001</c:v>
                </c:pt>
                <c:pt idx="8">
                  <c:v>0.1283</c:v>
                </c:pt>
                <c:pt idx="9">
                  <c:v>7.3400000000000021E-2</c:v>
                </c:pt>
                <c:pt idx="10">
                  <c:v>9.8600000000000271E-2</c:v>
                </c:pt>
                <c:pt idx="11">
                  <c:v>8.14E-2</c:v>
                </c:pt>
                <c:pt idx="12">
                  <c:v>7.9500000000000084E-2</c:v>
                </c:pt>
                <c:pt idx="14">
                  <c:v>9.9400000000000002E-2</c:v>
                </c:pt>
                <c:pt idx="15">
                  <c:v>7.0499999999999993E-2</c:v>
                </c:pt>
              </c:numCache>
            </c:numRef>
          </c:val>
        </c:ser>
        <c:ser>
          <c:idx val="3"/>
          <c:order val="2"/>
          <c:tx>
            <c:strRef>
              <c:f>Chart!$D$5</c:f>
              <c:strCache>
                <c:ptCount val="1"/>
                <c:pt idx="0">
                  <c:v>Third</c:v>
                </c:pt>
              </c:strCache>
            </c:strRef>
          </c:tx>
          <c:spPr>
            <a:solidFill>
              <a:schemeClr val="bg2"/>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Chart!$D$6:$D$21</c:f>
              <c:numCache>
                <c:formatCode>0.00%</c:formatCode>
                <c:ptCount val="16"/>
                <c:pt idx="0">
                  <c:v>0.16120000000000001</c:v>
                </c:pt>
                <c:pt idx="1">
                  <c:v>0.1363</c:v>
                </c:pt>
                <c:pt idx="2">
                  <c:v>0.12720000000000001</c:v>
                </c:pt>
                <c:pt idx="3">
                  <c:v>0.1298</c:v>
                </c:pt>
                <c:pt idx="4">
                  <c:v>0.1293</c:v>
                </c:pt>
                <c:pt idx="5">
                  <c:v>0.11990000000000002</c:v>
                </c:pt>
                <c:pt idx="6">
                  <c:v>0.12529999999999999</c:v>
                </c:pt>
                <c:pt idx="7">
                  <c:v>8.72E-2</c:v>
                </c:pt>
                <c:pt idx="8">
                  <c:v>0.10320000000000012</c:v>
                </c:pt>
                <c:pt idx="9">
                  <c:v>0.1124</c:v>
                </c:pt>
                <c:pt idx="10">
                  <c:v>0.10550000000000002</c:v>
                </c:pt>
                <c:pt idx="11">
                  <c:v>0.10059999999999998</c:v>
                </c:pt>
                <c:pt idx="12">
                  <c:v>8.9900000000000063E-2</c:v>
                </c:pt>
                <c:pt idx="14">
                  <c:v>9.7900000000000001E-2</c:v>
                </c:pt>
                <c:pt idx="15">
                  <c:v>8.1200000000000022E-2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Chart!$E$6:$E$21</c:f>
              <c:numCache>
                <c:formatCode>0.00%</c:formatCode>
                <c:ptCount val="16"/>
                <c:pt idx="0">
                  <c:v>0.16839999999999999</c:v>
                </c:pt>
                <c:pt idx="1">
                  <c:v>0.16789999999999999</c:v>
                </c:pt>
                <c:pt idx="2">
                  <c:v>0.22739999999999999</c:v>
                </c:pt>
                <c:pt idx="3">
                  <c:v>0.15770000000000042</c:v>
                </c:pt>
                <c:pt idx="4">
                  <c:v>0.16830000000000001</c:v>
                </c:pt>
                <c:pt idx="5">
                  <c:v>0.129</c:v>
                </c:pt>
                <c:pt idx="6">
                  <c:v>0.1905</c:v>
                </c:pt>
                <c:pt idx="7">
                  <c:v>0.14530000000000001</c:v>
                </c:pt>
                <c:pt idx="8">
                  <c:v>0.14680000000000001</c:v>
                </c:pt>
                <c:pt idx="9">
                  <c:v>0.21410000000000001</c:v>
                </c:pt>
                <c:pt idx="10">
                  <c:v>0.17230000000000001</c:v>
                </c:pt>
                <c:pt idx="11">
                  <c:v>0.17350000000000004</c:v>
                </c:pt>
                <c:pt idx="12">
                  <c:v>0.12440000000000002</c:v>
                </c:pt>
                <c:pt idx="14">
                  <c:v>0.25490000000000002</c:v>
                </c:pt>
                <c:pt idx="15">
                  <c:v>0.11509999999999998</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Chart!$F$6:$F$21</c:f>
              <c:numCache>
                <c:formatCode>0.00%</c:formatCode>
                <c:ptCount val="16"/>
                <c:pt idx="0">
                  <c:v>0.41590000000000032</c:v>
                </c:pt>
                <c:pt idx="1">
                  <c:v>0.41660000000000008</c:v>
                </c:pt>
                <c:pt idx="2">
                  <c:v>0.43630000000000091</c:v>
                </c:pt>
                <c:pt idx="3">
                  <c:v>0.45200000000000001</c:v>
                </c:pt>
                <c:pt idx="4">
                  <c:v>0.46310000000000001</c:v>
                </c:pt>
                <c:pt idx="5">
                  <c:v>0.47510000000000002</c:v>
                </c:pt>
                <c:pt idx="6">
                  <c:v>0.47900000000000031</c:v>
                </c:pt>
                <c:pt idx="7">
                  <c:v>0.50970000000000004</c:v>
                </c:pt>
                <c:pt idx="8">
                  <c:v>0.5141</c:v>
                </c:pt>
                <c:pt idx="9">
                  <c:v>0.52370000000000005</c:v>
                </c:pt>
                <c:pt idx="10">
                  <c:v>0.54430000000000001</c:v>
                </c:pt>
                <c:pt idx="11">
                  <c:v>0.55530000000000002</c:v>
                </c:pt>
                <c:pt idx="12">
                  <c:v>0.65590000000000181</c:v>
                </c:pt>
                <c:pt idx="14">
                  <c:v>0.47370000000000001</c:v>
                </c:pt>
                <c:pt idx="15">
                  <c:v>0.66820000000000146</c:v>
                </c:pt>
              </c:numCache>
            </c:numRef>
          </c:val>
        </c:ser>
        <c:gapWidth val="50"/>
        <c:overlap val="100"/>
        <c:axId val="124218752"/>
        <c:axId val="124236928"/>
      </c:barChart>
      <c:catAx>
        <c:axId val="124218752"/>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236928"/>
        <c:crosses val="autoZero"/>
        <c:auto val="1"/>
        <c:lblAlgn val="ctr"/>
        <c:lblOffset val="100"/>
        <c:tickLblSkip val="1"/>
        <c:tickMarkSkip val="1"/>
      </c:catAx>
      <c:valAx>
        <c:axId val="124236928"/>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218752"/>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2/_rels/chart6.xml.rels><?xml version="1.0" encoding="UTF-8" standalone="yes"?>
<Relationships xmlns="http://schemas.openxmlformats.org/package/2006/relationships"><Relationship Id="rId2" Type="http://schemas.openxmlformats.org/officeDocument/2006/relationships/chartUserShapes" Target="../../drawings/slide_12/drawing5.xml"/><Relationship Id="rId1" Type="http://schemas.openxmlformats.org/officeDocument/2006/relationships/package" Target="../../embeddings/slide_12/Microsoft_Office_Excel_Worksheet6.xlsx"/></Relationships>
</file>

<file path=ppt/charts/slide_12/chart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Chart!$B$6:$B$21</c:f>
              <c:numCache>
                <c:formatCode>0.00%</c:formatCode>
                <c:ptCount val="16"/>
                <c:pt idx="0">
                  <c:v>0.1104</c:v>
                </c:pt>
                <c:pt idx="1">
                  <c:v>8.9200000000000043E-2</c:v>
                </c:pt>
                <c:pt idx="2">
                  <c:v>4.6599999999999996E-2</c:v>
                </c:pt>
                <c:pt idx="3">
                  <c:v>7.3800000000000004E-2</c:v>
                </c:pt>
                <c:pt idx="4">
                  <c:v>6.1499999999999999E-2</c:v>
                </c:pt>
                <c:pt idx="5">
                  <c:v>8.6400000000000018E-2</c:v>
                </c:pt>
                <c:pt idx="6">
                  <c:v>4.7300000000000113E-2</c:v>
                </c:pt>
                <c:pt idx="7">
                  <c:v>5.16E-2</c:v>
                </c:pt>
                <c:pt idx="8">
                  <c:v>5.0500000000000003E-2</c:v>
                </c:pt>
                <c:pt idx="9">
                  <c:v>4.0300000000000023E-2</c:v>
                </c:pt>
                <c:pt idx="10">
                  <c:v>2.3800000000000002E-2</c:v>
                </c:pt>
                <c:pt idx="11">
                  <c:v>3.49E-2</c:v>
                </c:pt>
                <c:pt idx="12">
                  <c:v>4.4900000000000023E-2</c:v>
                </c:pt>
                <c:pt idx="14">
                  <c:v>9.7500000000000045E-2</c:v>
                </c:pt>
                <c:pt idx="15">
                  <c:v>7.010000000000001E-2</c:v>
                </c:pt>
              </c:numCache>
            </c:numRef>
          </c:val>
        </c:ser>
        <c:ser>
          <c:idx val="2"/>
          <c:order val="1"/>
          <c:tx>
            <c:strRef>
              <c:f>Chart!$C$5</c:f>
              <c:strCache>
                <c:ptCount val="1"/>
                <c:pt idx="0">
                  <c:v>Second</c:v>
                </c:pt>
              </c:strCache>
            </c:strRef>
          </c:tx>
          <c:spPr>
            <a:solidFill>
              <a:schemeClr val="tx2"/>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Chart!$C$6:$C$21</c:f>
              <c:numCache>
                <c:formatCode>0.00%</c:formatCode>
                <c:ptCount val="16"/>
                <c:pt idx="0">
                  <c:v>0.15890000000000049</c:v>
                </c:pt>
                <c:pt idx="1">
                  <c:v>0.15580000000000024</c:v>
                </c:pt>
                <c:pt idx="2">
                  <c:v>0.1173</c:v>
                </c:pt>
                <c:pt idx="3">
                  <c:v>0.1258</c:v>
                </c:pt>
                <c:pt idx="4">
                  <c:v>0.11910000000000009</c:v>
                </c:pt>
                <c:pt idx="5">
                  <c:v>0.1298</c:v>
                </c:pt>
                <c:pt idx="6">
                  <c:v>0.10520000000000017</c:v>
                </c:pt>
                <c:pt idx="7">
                  <c:v>0.1013</c:v>
                </c:pt>
                <c:pt idx="8">
                  <c:v>0.10299999999999998</c:v>
                </c:pt>
                <c:pt idx="9">
                  <c:v>6.25E-2</c:v>
                </c:pt>
                <c:pt idx="10">
                  <c:v>6.6699999999999995E-2</c:v>
                </c:pt>
                <c:pt idx="11">
                  <c:v>6.3899999999999998E-2</c:v>
                </c:pt>
                <c:pt idx="12">
                  <c:v>6.5600000000000006E-2</c:v>
                </c:pt>
                <c:pt idx="14">
                  <c:v>0.14840000000000039</c:v>
                </c:pt>
                <c:pt idx="15">
                  <c:v>9.5000000000000043E-2</c:v>
                </c:pt>
              </c:numCache>
            </c:numRef>
          </c:val>
        </c:ser>
        <c:ser>
          <c:idx val="3"/>
          <c:order val="2"/>
          <c:tx>
            <c:strRef>
              <c:f>Chart!$D$5</c:f>
              <c:strCache>
                <c:ptCount val="1"/>
                <c:pt idx="0">
                  <c:v>Third</c:v>
                </c:pt>
              </c:strCache>
            </c:strRef>
          </c:tx>
          <c:spPr>
            <a:solidFill>
              <a:schemeClr val="bg2"/>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Chart!$D$6:$D$21</c:f>
              <c:numCache>
                <c:formatCode>0.00%</c:formatCode>
                <c:ptCount val="16"/>
                <c:pt idx="0">
                  <c:v>0.13450000000000001</c:v>
                </c:pt>
                <c:pt idx="1">
                  <c:v>0.13850000000000001</c:v>
                </c:pt>
                <c:pt idx="2">
                  <c:v>0.15740000000000048</c:v>
                </c:pt>
                <c:pt idx="3">
                  <c:v>0.1391</c:v>
                </c:pt>
                <c:pt idx="4">
                  <c:v>0.1363</c:v>
                </c:pt>
                <c:pt idx="5">
                  <c:v>0.13089999999999999</c:v>
                </c:pt>
                <c:pt idx="6">
                  <c:v>0.1323</c:v>
                </c:pt>
                <c:pt idx="7">
                  <c:v>0.11910000000000009</c:v>
                </c:pt>
                <c:pt idx="8">
                  <c:v>0.11760000000000002</c:v>
                </c:pt>
                <c:pt idx="9">
                  <c:v>0.1023</c:v>
                </c:pt>
                <c:pt idx="10">
                  <c:v>9.7100000000000006E-2</c:v>
                </c:pt>
                <c:pt idx="11">
                  <c:v>8.2300000000000012E-2</c:v>
                </c:pt>
                <c:pt idx="12">
                  <c:v>0.10950000000000017</c:v>
                </c:pt>
                <c:pt idx="14">
                  <c:v>0.17090000000000033</c:v>
                </c:pt>
                <c:pt idx="15">
                  <c:v>0.1125</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Chart!$E$6:$E$21</c:f>
              <c:numCache>
                <c:formatCode>0.00%</c:formatCode>
                <c:ptCount val="16"/>
                <c:pt idx="0">
                  <c:v>0.18340000000000042</c:v>
                </c:pt>
                <c:pt idx="1">
                  <c:v>0.20019999999999999</c:v>
                </c:pt>
                <c:pt idx="2">
                  <c:v>0.24480000000000021</c:v>
                </c:pt>
                <c:pt idx="3">
                  <c:v>0.17820000000000033</c:v>
                </c:pt>
                <c:pt idx="4">
                  <c:v>0.19789999999999999</c:v>
                </c:pt>
                <c:pt idx="5">
                  <c:v>0.1676</c:v>
                </c:pt>
                <c:pt idx="6">
                  <c:v>0.19939999999999999</c:v>
                </c:pt>
                <c:pt idx="7">
                  <c:v>0.20910000000000001</c:v>
                </c:pt>
                <c:pt idx="8">
                  <c:v>0.18260000000000001</c:v>
                </c:pt>
                <c:pt idx="9">
                  <c:v>0.18350000000000033</c:v>
                </c:pt>
                <c:pt idx="10">
                  <c:v>0.17590000000000036</c:v>
                </c:pt>
                <c:pt idx="11">
                  <c:v>0.14960000000000001</c:v>
                </c:pt>
                <c:pt idx="12">
                  <c:v>0.10900000000000012</c:v>
                </c:pt>
                <c:pt idx="14">
                  <c:v>0.22589999999999999</c:v>
                </c:pt>
                <c:pt idx="15">
                  <c:v>0.13569999999999999</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Chart!$F$6:$F$21</c:f>
              <c:numCache>
                <c:formatCode>0.00%</c:formatCode>
                <c:ptCount val="16"/>
                <c:pt idx="0">
                  <c:v>0.41280000000000067</c:v>
                </c:pt>
                <c:pt idx="1">
                  <c:v>0.41630000000000073</c:v>
                </c:pt>
                <c:pt idx="2">
                  <c:v>0.43380000000000091</c:v>
                </c:pt>
                <c:pt idx="3">
                  <c:v>0.48310000000000008</c:v>
                </c:pt>
                <c:pt idx="4">
                  <c:v>0.48520000000000002</c:v>
                </c:pt>
                <c:pt idx="5">
                  <c:v>0.48530000000000073</c:v>
                </c:pt>
                <c:pt idx="6">
                  <c:v>0.51590000000000003</c:v>
                </c:pt>
                <c:pt idx="7">
                  <c:v>0.51880000000000004</c:v>
                </c:pt>
                <c:pt idx="8">
                  <c:v>0.54630000000000001</c:v>
                </c:pt>
                <c:pt idx="9">
                  <c:v>0.61140000000000005</c:v>
                </c:pt>
                <c:pt idx="10">
                  <c:v>0.63649999999999995</c:v>
                </c:pt>
                <c:pt idx="11">
                  <c:v>0.66930000000000145</c:v>
                </c:pt>
                <c:pt idx="12">
                  <c:v>0.67090000000000183</c:v>
                </c:pt>
                <c:pt idx="14">
                  <c:v>0.35730000000000073</c:v>
                </c:pt>
                <c:pt idx="15">
                  <c:v>0.58660000000000001</c:v>
                </c:pt>
              </c:numCache>
            </c:numRef>
          </c:val>
        </c:ser>
        <c:gapWidth val="50"/>
        <c:overlap val="100"/>
        <c:axId val="124518784"/>
        <c:axId val="124520320"/>
      </c:barChart>
      <c:catAx>
        <c:axId val="12451878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520320"/>
        <c:crosses val="autoZero"/>
        <c:auto val="1"/>
        <c:lblAlgn val="ctr"/>
        <c:lblOffset val="100"/>
        <c:tickLblSkip val="1"/>
        <c:tickMarkSkip val="1"/>
      </c:catAx>
      <c:valAx>
        <c:axId val="12452032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51878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3/_rels/chart7.xml.rels><?xml version="1.0" encoding="UTF-8" standalone="yes"?>
<Relationships xmlns="http://schemas.openxmlformats.org/package/2006/relationships"><Relationship Id="rId2" Type="http://schemas.openxmlformats.org/officeDocument/2006/relationships/chartUserShapes" Target="../../drawings/slide_13/drawing6.xml"/><Relationship Id="rId1" Type="http://schemas.openxmlformats.org/officeDocument/2006/relationships/package" Target="../../embeddings/slide_13/Microsoft_Office_Excel_Worksheet7.xlsx"/></Relationships>
</file>

<file path=ppt/charts/slide_13/chart7.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Chart!$B$6:$B$21</c:f>
              <c:numCache>
                <c:formatCode>0.00%</c:formatCode>
                <c:ptCount val="16"/>
                <c:pt idx="0">
                  <c:v>0.10150000000000002</c:v>
                </c:pt>
                <c:pt idx="1">
                  <c:v>9.11E-2</c:v>
                </c:pt>
                <c:pt idx="2">
                  <c:v>0.1013</c:v>
                </c:pt>
                <c:pt idx="3">
                  <c:v>7.3899999999999993E-2</c:v>
                </c:pt>
                <c:pt idx="4">
                  <c:v>8.9000000000000065E-2</c:v>
                </c:pt>
                <c:pt idx="5">
                  <c:v>0.1158</c:v>
                </c:pt>
                <c:pt idx="6">
                  <c:v>6.9400000000000114E-2</c:v>
                </c:pt>
                <c:pt idx="7">
                  <c:v>7.8200000000000006E-2</c:v>
                </c:pt>
                <c:pt idx="8">
                  <c:v>6.9900000000000004E-2</c:v>
                </c:pt>
                <c:pt idx="9">
                  <c:v>0.10170000000000012</c:v>
                </c:pt>
                <c:pt idx="10">
                  <c:v>8.3100000000000063E-2</c:v>
                </c:pt>
                <c:pt idx="11">
                  <c:v>6.7700000000000024E-2</c:v>
                </c:pt>
                <c:pt idx="12">
                  <c:v>6.9600000000000023E-2</c:v>
                </c:pt>
                <c:pt idx="14">
                  <c:v>7.85E-2</c:v>
                </c:pt>
                <c:pt idx="15">
                  <c:v>8.4400000000000003E-2</c:v>
                </c:pt>
              </c:numCache>
            </c:numRef>
          </c:val>
        </c:ser>
        <c:ser>
          <c:idx val="2"/>
          <c:order val="1"/>
          <c:tx>
            <c:strRef>
              <c:f>Chart!$C$5</c:f>
              <c:strCache>
                <c:ptCount val="1"/>
                <c:pt idx="0">
                  <c:v>Second</c:v>
                </c:pt>
              </c:strCache>
            </c:strRef>
          </c:tx>
          <c:spPr>
            <a:solidFill>
              <a:schemeClr val="tx2"/>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Chart!$C$6:$C$21</c:f>
              <c:numCache>
                <c:formatCode>0.00%</c:formatCode>
                <c:ptCount val="16"/>
                <c:pt idx="0">
                  <c:v>0.12360000000000017</c:v>
                </c:pt>
                <c:pt idx="1">
                  <c:v>0.11760000000000002</c:v>
                </c:pt>
                <c:pt idx="2">
                  <c:v>0.11720000000000012</c:v>
                </c:pt>
                <c:pt idx="3">
                  <c:v>0.11310000000000002</c:v>
                </c:pt>
                <c:pt idx="4">
                  <c:v>0.1128</c:v>
                </c:pt>
                <c:pt idx="5">
                  <c:v>0.10760000000000017</c:v>
                </c:pt>
                <c:pt idx="6">
                  <c:v>0.10260000000000002</c:v>
                </c:pt>
                <c:pt idx="7">
                  <c:v>0.1129</c:v>
                </c:pt>
                <c:pt idx="8">
                  <c:v>9.7000000000000003E-2</c:v>
                </c:pt>
                <c:pt idx="9">
                  <c:v>9.1600000000000042E-2</c:v>
                </c:pt>
                <c:pt idx="10">
                  <c:v>9.2800000000000021E-2</c:v>
                </c:pt>
                <c:pt idx="11">
                  <c:v>8.280000000000004E-2</c:v>
                </c:pt>
                <c:pt idx="12">
                  <c:v>9.240000000000001E-2</c:v>
                </c:pt>
                <c:pt idx="14">
                  <c:v>8.6500000000000007E-2</c:v>
                </c:pt>
                <c:pt idx="15">
                  <c:v>0.14970000000000036</c:v>
                </c:pt>
              </c:numCache>
            </c:numRef>
          </c:val>
        </c:ser>
        <c:ser>
          <c:idx val="3"/>
          <c:order val="2"/>
          <c:tx>
            <c:strRef>
              <c:f>Chart!$D$5</c:f>
              <c:strCache>
                <c:ptCount val="1"/>
                <c:pt idx="0">
                  <c:v>Third</c:v>
                </c:pt>
              </c:strCache>
            </c:strRef>
          </c:tx>
          <c:spPr>
            <a:solidFill>
              <a:schemeClr val="bg2"/>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Chart!$D$6:$D$21</c:f>
              <c:numCache>
                <c:formatCode>0.00%</c:formatCode>
                <c:ptCount val="16"/>
                <c:pt idx="0">
                  <c:v>0.12110000000000012</c:v>
                </c:pt>
                <c:pt idx="1">
                  <c:v>0.13439999999999999</c:v>
                </c:pt>
                <c:pt idx="2">
                  <c:v>0.11620000000000009</c:v>
                </c:pt>
                <c:pt idx="3">
                  <c:v>0.12350000000000012</c:v>
                </c:pt>
                <c:pt idx="4">
                  <c:v>0.1133</c:v>
                </c:pt>
                <c:pt idx="5">
                  <c:v>0.10510000000000012</c:v>
                </c:pt>
                <c:pt idx="6">
                  <c:v>9.2700000000000005E-2</c:v>
                </c:pt>
                <c:pt idx="7">
                  <c:v>0.10420000000000017</c:v>
                </c:pt>
                <c:pt idx="8">
                  <c:v>0.10730000000000002</c:v>
                </c:pt>
                <c:pt idx="9">
                  <c:v>8.5400000000000004E-2</c:v>
                </c:pt>
                <c:pt idx="10">
                  <c:v>0.1115</c:v>
                </c:pt>
                <c:pt idx="11">
                  <c:v>8.7900000000000006E-2</c:v>
                </c:pt>
                <c:pt idx="12">
                  <c:v>9.1000000000000025E-2</c:v>
                </c:pt>
                <c:pt idx="14">
                  <c:v>8.9500000000000246E-2</c:v>
                </c:pt>
                <c:pt idx="15">
                  <c:v>0.11420000000000002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Chart!$E$6:$E$21</c:f>
              <c:numCache>
                <c:formatCode>0.00%</c:formatCode>
                <c:ptCount val="16"/>
                <c:pt idx="0">
                  <c:v>0.21210000000000001</c:v>
                </c:pt>
                <c:pt idx="1">
                  <c:v>0.21090000000000039</c:v>
                </c:pt>
                <c:pt idx="2">
                  <c:v>0.20790000000000036</c:v>
                </c:pt>
                <c:pt idx="3">
                  <c:v>0.21810000000000004</c:v>
                </c:pt>
                <c:pt idx="4">
                  <c:v>0.18690000000000048</c:v>
                </c:pt>
                <c:pt idx="5">
                  <c:v>0.14980000000000004</c:v>
                </c:pt>
                <c:pt idx="6">
                  <c:v>0.19040000000000001</c:v>
                </c:pt>
                <c:pt idx="7">
                  <c:v>0.15840000000000048</c:v>
                </c:pt>
                <c:pt idx="8">
                  <c:v>0.16550000000000001</c:v>
                </c:pt>
                <c:pt idx="9">
                  <c:v>0.14590000000000036</c:v>
                </c:pt>
                <c:pt idx="10">
                  <c:v>0.1275</c:v>
                </c:pt>
                <c:pt idx="11">
                  <c:v>0.17080000000000001</c:v>
                </c:pt>
                <c:pt idx="12">
                  <c:v>0.12770000000000001</c:v>
                </c:pt>
                <c:pt idx="14">
                  <c:v>0.23900000000000021</c:v>
                </c:pt>
                <c:pt idx="15">
                  <c:v>0.14440000000000036</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Chart!$F$6:$F$21</c:f>
              <c:numCache>
                <c:formatCode>0.00%</c:formatCode>
                <c:ptCount val="16"/>
                <c:pt idx="0">
                  <c:v>0.44180000000000008</c:v>
                </c:pt>
                <c:pt idx="1">
                  <c:v>0.44600000000000001</c:v>
                </c:pt>
                <c:pt idx="2">
                  <c:v>0.45740000000000008</c:v>
                </c:pt>
                <c:pt idx="3">
                  <c:v>0.47150000000000031</c:v>
                </c:pt>
                <c:pt idx="4">
                  <c:v>0.49800000000000066</c:v>
                </c:pt>
                <c:pt idx="5">
                  <c:v>0.52159999999999951</c:v>
                </c:pt>
                <c:pt idx="6">
                  <c:v>0.54490000000000005</c:v>
                </c:pt>
                <c:pt idx="7">
                  <c:v>0.54630000000000001</c:v>
                </c:pt>
                <c:pt idx="8">
                  <c:v>0.56040000000000001</c:v>
                </c:pt>
                <c:pt idx="9">
                  <c:v>0.57540000000000002</c:v>
                </c:pt>
                <c:pt idx="10">
                  <c:v>0.58509999999999951</c:v>
                </c:pt>
                <c:pt idx="11">
                  <c:v>0.5907</c:v>
                </c:pt>
                <c:pt idx="12">
                  <c:v>0.61939999999999995</c:v>
                </c:pt>
                <c:pt idx="14">
                  <c:v>0.50660000000000005</c:v>
                </c:pt>
                <c:pt idx="15">
                  <c:v>0.50729999999999997</c:v>
                </c:pt>
              </c:numCache>
            </c:numRef>
          </c:val>
        </c:ser>
        <c:gapWidth val="50"/>
        <c:overlap val="100"/>
        <c:axId val="124798080"/>
        <c:axId val="124799616"/>
      </c:barChart>
      <c:catAx>
        <c:axId val="12479808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799616"/>
        <c:crosses val="autoZero"/>
        <c:auto val="1"/>
        <c:lblAlgn val="ctr"/>
        <c:lblOffset val="100"/>
        <c:tickLblSkip val="1"/>
        <c:tickMarkSkip val="1"/>
      </c:catAx>
      <c:valAx>
        <c:axId val="12479961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79808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4/_rels/chart8.xml.rels><?xml version="1.0" encoding="UTF-8" standalone="yes"?>
<Relationships xmlns="http://schemas.openxmlformats.org/package/2006/relationships"><Relationship Id="rId2" Type="http://schemas.openxmlformats.org/officeDocument/2006/relationships/chartUserShapes" Target="../../drawings/slide_14/drawing7.xml"/><Relationship Id="rId1" Type="http://schemas.openxmlformats.org/officeDocument/2006/relationships/package" Target="../../embeddings/slide_14/Microsoft_Office_Excel_Worksheet8.xlsx"/></Relationships>
</file>

<file path=ppt/charts/slide_14/chart8.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Chart!$B$6:$B$21</c:f>
              <c:numCache>
                <c:formatCode>0.00%</c:formatCode>
                <c:ptCount val="16"/>
                <c:pt idx="0">
                  <c:v>0.1048</c:v>
                </c:pt>
                <c:pt idx="1">
                  <c:v>0.13969999999999999</c:v>
                </c:pt>
                <c:pt idx="2">
                  <c:v>0.12020000000000017</c:v>
                </c:pt>
                <c:pt idx="3">
                  <c:v>8.4600000000000244E-2</c:v>
                </c:pt>
                <c:pt idx="4">
                  <c:v>0.1019</c:v>
                </c:pt>
                <c:pt idx="5">
                  <c:v>0.10050000000000002</c:v>
                </c:pt>
                <c:pt idx="6">
                  <c:v>9.9600000000000244E-2</c:v>
                </c:pt>
                <c:pt idx="7">
                  <c:v>0.10349999999999998</c:v>
                </c:pt>
                <c:pt idx="8">
                  <c:v>8.3300000000000041E-2</c:v>
                </c:pt>
                <c:pt idx="9">
                  <c:v>9.0800000000000006E-2</c:v>
                </c:pt>
                <c:pt idx="10">
                  <c:v>7.8800000000000023E-2</c:v>
                </c:pt>
                <c:pt idx="11">
                  <c:v>9.2600000000000002E-2</c:v>
                </c:pt>
                <c:pt idx="12">
                  <c:v>5.7800000000000094E-2</c:v>
                </c:pt>
                <c:pt idx="14">
                  <c:v>0.1173</c:v>
                </c:pt>
                <c:pt idx="15">
                  <c:v>0.20390000000000033</c:v>
                </c:pt>
              </c:numCache>
            </c:numRef>
          </c:val>
        </c:ser>
        <c:ser>
          <c:idx val="2"/>
          <c:order val="1"/>
          <c:tx>
            <c:strRef>
              <c:f>Chart!$C$5</c:f>
              <c:strCache>
                <c:ptCount val="1"/>
                <c:pt idx="0">
                  <c:v>Second</c:v>
                </c:pt>
              </c:strCache>
            </c:strRef>
          </c:tx>
          <c:spPr>
            <a:solidFill>
              <a:schemeClr val="tx2"/>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Chart!$C$6:$C$21</c:f>
              <c:numCache>
                <c:formatCode>0.00%</c:formatCode>
                <c:ptCount val="16"/>
                <c:pt idx="0">
                  <c:v>0.14080000000000001</c:v>
                </c:pt>
                <c:pt idx="1">
                  <c:v>0.14780000000000001</c:v>
                </c:pt>
                <c:pt idx="2">
                  <c:v>0.1346</c:v>
                </c:pt>
                <c:pt idx="3">
                  <c:v>0.10890000000000002</c:v>
                </c:pt>
                <c:pt idx="4">
                  <c:v>0.10879999999999999</c:v>
                </c:pt>
                <c:pt idx="5">
                  <c:v>0.10110000000000002</c:v>
                </c:pt>
                <c:pt idx="6">
                  <c:v>0.10120000000000012</c:v>
                </c:pt>
                <c:pt idx="7">
                  <c:v>8.9300000000000004E-2</c:v>
                </c:pt>
                <c:pt idx="8">
                  <c:v>7.9400000000000123E-2</c:v>
                </c:pt>
                <c:pt idx="9">
                  <c:v>7.8400000000000011E-2</c:v>
                </c:pt>
                <c:pt idx="10">
                  <c:v>0.10290000000000002</c:v>
                </c:pt>
                <c:pt idx="11">
                  <c:v>8.7900000000000006E-2</c:v>
                </c:pt>
                <c:pt idx="12">
                  <c:v>9.4700000000000048E-2</c:v>
                </c:pt>
                <c:pt idx="14">
                  <c:v>0.17319999999999999</c:v>
                </c:pt>
                <c:pt idx="15">
                  <c:v>0.15500000000000036</c:v>
                </c:pt>
              </c:numCache>
            </c:numRef>
          </c:val>
        </c:ser>
        <c:ser>
          <c:idx val="3"/>
          <c:order val="2"/>
          <c:tx>
            <c:strRef>
              <c:f>Chart!$D$5</c:f>
              <c:strCache>
                <c:ptCount val="1"/>
                <c:pt idx="0">
                  <c:v>Third</c:v>
                </c:pt>
              </c:strCache>
            </c:strRef>
          </c:tx>
          <c:spPr>
            <a:solidFill>
              <a:schemeClr val="bg2"/>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Chart!$D$6:$D$21</c:f>
              <c:numCache>
                <c:formatCode>0.00%</c:formatCode>
                <c:ptCount val="16"/>
                <c:pt idx="0">
                  <c:v>0.13519999999999999</c:v>
                </c:pt>
                <c:pt idx="1">
                  <c:v>0.1328</c:v>
                </c:pt>
                <c:pt idx="2">
                  <c:v>0.10710000000000017</c:v>
                </c:pt>
                <c:pt idx="3">
                  <c:v>8.7300000000000003E-2</c:v>
                </c:pt>
                <c:pt idx="4">
                  <c:v>0.11550000000000002</c:v>
                </c:pt>
                <c:pt idx="5">
                  <c:v>7.4300000000000185E-2</c:v>
                </c:pt>
                <c:pt idx="6">
                  <c:v>0.1009</c:v>
                </c:pt>
                <c:pt idx="7">
                  <c:v>7.010000000000001E-2</c:v>
                </c:pt>
                <c:pt idx="8">
                  <c:v>7.350000000000001E-2</c:v>
                </c:pt>
                <c:pt idx="9">
                  <c:v>8.4600000000000244E-2</c:v>
                </c:pt>
                <c:pt idx="10">
                  <c:v>9.5200000000000007E-2</c:v>
                </c:pt>
                <c:pt idx="11">
                  <c:v>9.310000000000021E-2</c:v>
                </c:pt>
                <c:pt idx="12">
                  <c:v>7.1499999999999994E-2</c:v>
                </c:pt>
                <c:pt idx="14">
                  <c:v>0.14180000000000001</c:v>
                </c:pt>
                <c:pt idx="15">
                  <c:v>0.14130000000000001</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Chart!$E$6:$E$21</c:f>
              <c:numCache>
                <c:formatCode>0.00%</c:formatCode>
                <c:ptCount val="16"/>
                <c:pt idx="0">
                  <c:v>0.18130000000000004</c:v>
                </c:pt>
                <c:pt idx="1">
                  <c:v>0.11770000000000012</c:v>
                </c:pt>
                <c:pt idx="2">
                  <c:v>0.1356</c:v>
                </c:pt>
                <c:pt idx="3">
                  <c:v>0.20820000000000033</c:v>
                </c:pt>
                <c:pt idx="4">
                  <c:v>0.12390000000000002</c:v>
                </c:pt>
                <c:pt idx="5">
                  <c:v>0.1605</c:v>
                </c:pt>
                <c:pt idx="6">
                  <c:v>0.13020000000000001</c:v>
                </c:pt>
                <c:pt idx="7">
                  <c:v>0.15070000000000036</c:v>
                </c:pt>
                <c:pt idx="8">
                  <c:v>0.15170000000000036</c:v>
                </c:pt>
                <c:pt idx="9">
                  <c:v>0.13120000000000001</c:v>
                </c:pt>
                <c:pt idx="10">
                  <c:v>0.10349999999999998</c:v>
                </c:pt>
                <c:pt idx="11">
                  <c:v>0.10639999999999998</c:v>
                </c:pt>
                <c:pt idx="12">
                  <c:v>0.10670000000000017</c:v>
                </c:pt>
                <c:pt idx="14">
                  <c:v>0.19769999999999999</c:v>
                </c:pt>
                <c:pt idx="15">
                  <c:v>9.9600000000000244E-2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Chart!$F$6:$F$21</c:f>
              <c:numCache>
                <c:formatCode>0.00%</c:formatCode>
                <c:ptCount val="16"/>
                <c:pt idx="0">
                  <c:v>0.43800000000000067</c:v>
                </c:pt>
                <c:pt idx="1">
                  <c:v>0.46210000000000001</c:v>
                </c:pt>
                <c:pt idx="2">
                  <c:v>0.5024999999999995</c:v>
                </c:pt>
                <c:pt idx="3">
                  <c:v>0.51100000000000001</c:v>
                </c:pt>
                <c:pt idx="4">
                  <c:v>0.54980000000000062</c:v>
                </c:pt>
                <c:pt idx="5">
                  <c:v>0.56359999999999999</c:v>
                </c:pt>
                <c:pt idx="6">
                  <c:v>0.56820000000000004</c:v>
                </c:pt>
                <c:pt idx="7">
                  <c:v>0.58639999999999959</c:v>
                </c:pt>
                <c:pt idx="8">
                  <c:v>0.61210000000000064</c:v>
                </c:pt>
                <c:pt idx="9">
                  <c:v>0.61510000000000065</c:v>
                </c:pt>
                <c:pt idx="10">
                  <c:v>0.61950000000000005</c:v>
                </c:pt>
                <c:pt idx="11">
                  <c:v>0.62010000000000065</c:v>
                </c:pt>
                <c:pt idx="12">
                  <c:v>0.66940000000000133</c:v>
                </c:pt>
                <c:pt idx="14">
                  <c:v>0.37000000000000038</c:v>
                </c:pt>
                <c:pt idx="15">
                  <c:v>0.40030000000000032</c:v>
                </c:pt>
              </c:numCache>
            </c:numRef>
          </c:val>
        </c:ser>
        <c:gapWidth val="50"/>
        <c:overlap val="100"/>
        <c:axId val="124979072"/>
        <c:axId val="124980608"/>
      </c:barChart>
      <c:catAx>
        <c:axId val="124979072"/>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980608"/>
        <c:crosses val="autoZero"/>
        <c:auto val="1"/>
        <c:lblAlgn val="ctr"/>
        <c:lblOffset val="100"/>
        <c:tickLblSkip val="1"/>
        <c:tickMarkSkip val="1"/>
      </c:catAx>
      <c:valAx>
        <c:axId val="124980608"/>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979072"/>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5/_rels/chart9.xml.rels><?xml version="1.0" encoding="UTF-8" standalone="yes"?>
<Relationships xmlns="http://schemas.openxmlformats.org/package/2006/relationships"><Relationship Id="rId2" Type="http://schemas.openxmlformats.org/officeDocument/2006/relationships/chartUserShapes" Target="../../drawings/slide_15/drawing8.xml"/><Relationship Id="rId1" Type="http://schemas.openxmlformats.org/officeDocument/2006/relationships/package" Target="../../embeddings/slide_15/Microsoft_Office_Excel_Worksheet9.xlsx"/></Relationships>
</file>

<file path=ppt/charts/slide_15/chart9.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Chart!$B$6:$B$21</c:f>
              <c:numCache>
                <c:formatCode>0.00%</c:formatCode>
                <c:ptCount val="16"/>
                <c:pt idx="0">
                  <c:v>9.0200000000000002E-2</c:v>
                </c:pt>
                <c:pt idx="1">
                  <c:v>4.3400000000000001E-2</c:v>
                </c:pt>
                <c:pt idx="2">
                  <c:v>4.7300000000000113E-2</c:v>
                </c:pt>
                <c:pt idx="3">
                  <c:v>3.6200000000000052E-2</c:v>
                </c:pt>
                <c:pt idx="4">
                  <c:v>2.4199999999999989E-2</c:v>
                </c:pt>
                <c:pt idx="5">
                  <c:v>5.6000000000000001E-2</c:v>
                </c:pt>
                <c:pt idx="6">
                  <c:v>4.9700000000000133E-2</c:v>
                </c:pt>
                <c:pt idx="7">
                  <c:v>4.3000000000000003E-2</c:v>
                </c:pt>
                <c:pt idx="8">
                  <c:v>2.9700000000000001E-2</c:v>
                </c:pt>
                <c:pt idx="9">
                  <c:v>3.2399999999999998E-2</c:v>
                </c:pt>
                <c:pt idx="10">
                  <c:v>2.3400000000000001E-2</c:v>
                </c:pt>
                <c:pt idx="11">
                  <c:v>2.2500000000000006E-2</c:v>
                </c:pt>
                <c:pt idx="12">
                  <c:v>2.2900000000000011E-2</c:v>
                </c:pt>
                <c:pt idx="14">
                  <c:v>5.16E-2</c:v>
                </c:pt>
                <c:pt idx="15">
                  <c:v>2.6400000000000052E-2</c:v>
                </c:pt>
              </c:numCache>
            </c:numRef>
          </c:val>
        </c:ser>
        <c:ser>
          <c:idx val="2"/>
          <c:order val="1"/>
          <c:tx>
            <c:strRef>
              <c:f>Chart!$C$5</c:f>
              <c:strCache>
                <c:ptCount val="1"/>
                <c:pt idx="0">
                  <c:v>Second</c:v>
                </c:pt>
              </c:strCache>
            </c:strRef>
          </c:tx>
          <c:spPr>
            <a:solidFill>
              <a:schemeClr val="tx2"/>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Chart!$C$6:$C$21</c:f>
              <c:numCache>
                <c:formatCode>0.00%</c:formatCode>
                <c:ptCount val="16"/>
                <c:pt idx="0">
                  <c:v>8.8900000000000048E-2</c:v>
                </c:pt>
                <c:pt idx="1">
                  <c:v>8.1800000000000025E-2</c:v>
                </c:pt>
                <c:pt idx="2">
                  <c:v>6.0600000000000001E-2</c:v>
                </c:pt>
                <c:pt idx="3">
                  <c:v>5.2800000000000034E-2</c:v>
                </c:pt>
                <c:pt idx="4">
                  <c:v>2.6700000000000002E-2</c:v>
                </c:pt>
                <c:pt idx="5">
                  <c:v>4.4500000000000033E-2</c:v>
                </c:pt>
                <c:pt idx="6">
                  <c:v>5.9300000000000137E-2</c:v>
                </c:pt>
                <c:pt idx="7">
                  <c:v>4.4100000000000014E-2</c:v>
                </c:pt>
                <c:pt idx="8">
                  <c:v>3.7600000000000085E-2</c:v>
                </c:pt>
                <c:pt idx="9">
                  <c:v>4.1099999999999998E-2</c:v>
                </c:pt>
                <c:pt idx="10">
                  <c:v>4.6300000000000001E-2</c:v>
                </c:pt>
                <c:pt idx="11">
                  <c:v>4.3199999999999995E-2</c:v>
                </c:pt>
                <c:pt idx="12">
                  <c:v>3.44E-2</c:v>
                </c:pt>
                <c:pt idx="14">
                  <c:v>8.6800000000000002E-2</c:v>
                </c:pt>
                <c:pt idx="15">
                  <c:v>3.1399999999999997E-2</c:v>
                </c:pt>
              </c:numCache>
            </c:numRef>
          </c:val>
        </c:ser>
        <c:ser>
          <c:idx val="3"/>
          <c:order val="2"/>
          <c:tx>
            <c:strRef>
              <c:f>Chart!$D$5</c:f>
              <c:strCache>
                <c:ptCount val="1"/>
                <c:pt idx="0">
                  <c:v>Third</c:v>
                </c:pt>
              </c:strCache>
            </c:strRef>
          </c:tx>
          <c:spPr>
            <a:solidFill>
              <a:schemeClr val="bg2"/>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Chart!$D$6:$D$21</c:f>
              <c:numCache>
                <c:formatCode>0.00%</c:formatCode>
                <c:ptCount val="16"/>
                <c:pt idx="0">
                  <c:v>0.10840000000000002</c:v>
                </c:pt>
                <c:pt idx="1">
                  <c:v>7.7200000000000019E-2</c:v>
                </c:pt>
                <c:pt idx="2">
                  <c:v>5.7500000000000023E-2</c:v>
                </c:pt>
                <c:pt idx="3">
                  <c:v>6.6000000000000003E-2</c:v>
                </c:pt>
                <c:pt idx="4">
                  <c:v>5.1800000000000013E-2</c:v>
                </c:pt>
                <c:pt idx="5">
                  <c:v>7.7700000000000172E-2</c:v>
                </c:pt>
                <c:pt idx="6">
                  <c:v>7.1900000000000006E-2</c:v>
                </c:pt>
                <c:pt idx="7">
                  <c:v>6.2100000000000023E-2</c:v>
                </c:pt>
                <c:pt idx="8">
                  <c:v>5.1900000000000002E-2</c:v>
                </c:pt>
                <c:pt idx="9">
                  <c:v>5.4200000000000012E-2</c:v>
                </c:pt>
                <c:pt idx="10">
                  <c:v>6.4800000000000024E-2</c:v>
                </c:pt>
                <c:pt idx="11">
                  <c:v>6.5199999999999994E-2</c:v>
                </c:pt>
                <c:pt idx="12">
                  <c:v>6.5699999999999995E-2</c:v>
                </c:pt>
                <c:pt idx="14">
                  <c:v>0.12180000000000002</c:v>
                </c:pt>
                <c:pt idx="15">
                  <c:v>4.1199999999999987E-2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Chart!$E$6:$E$21</c:f>
              <c:numCache>
                <c:formatCode>0.00%</c:formatCode>
                <c:ptCount val="16"/>
                <c:pt idx="0">
                  <c:v>0.19139999999999999</c:v>
                </c:pt>
                <c:pt idx="1">
                  <c:v>0.19220000000000001</c:v>
                </c:pt>
                <c:pt idx="2">
                  <c:v>0.18620000000000042</c:v>
                </c:pt>
                <c:pt idx="3">
                  <c:v>0.17490000000000036</c:v>
                </c:pt>
                <c:pt idx="4">
                  <c:v>0.21250000000000024</c:v>
                </c:pt>
                <c:pt idx="5">
                  <c:v>0.1336</c:v>
                </c:pt>
                <c:pt idx="6">
                  <c:v>0.12120000000000017</c:v>
                </c:pt>
                <c:pt idx="7">
                  <c:v>0.15170000000000036</c:v>
                </c:pt>
                <c:pt idx="8">
                  <c:v>0.18030000000000004</c:v>
                </c:pt>
                <c:pt idx="9">
                  <c:v>0.16270000000000001</c:v>
                </c:pt>
                <c:pt idx="10">
                  <c:v>0.14790000000000036</c:v>
                </c:pt>
                <c:pt idx="11">
                  <c:v>0.14870000000000036</c:v>
                </c:pt>
                <c:pt idx="12">
                  <c:v>0.14780000000000001</c:v>
                </c:pt>
                <c:pt idx="14">
                  <c:v>0.14419999999999999</c:v>
                </c:pt>
                <c:pt idx="15">
                  <c:v>0.20860000000000001</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Chart!$F$6:$F$21</c:f>
              <c:numCache>
                <c:formatCode>0.00%</c:formatCode>
                <c:ptCount val="16"/>
                <c:pt idx="0">
                  <c:v>0.52110000000000001</c:v>
                </c:pt>
                <c:pt idx="1">
                  <c:v>0.60540000000000005</c:v>
                </c:pt>
                <c:pt idx="2">
                  <c:v>0.64840000000000064</c:v>
                </c:pt>
                <c:pt idx="3">
                  <c:v>0.67010000000000181</c:v>
                </c:pt>
                <c:pt idx="4">
                  <c:v>0.68480000000000063</c:v>
                </c:pt>
                <c:pt idx="5">
                  <c:v>0.68820000000000003</c:v>
                </c:pt>
                <c:pt idx="6">
                  <c:v>0.69790000000000063</c:v>
                </c:pt>
                <c:pt idx="7">
                  <c:v>0.69899999999999995</c:v>
                </c:pt>
                <c:pt idx="8">
                  <c:v>0.70040000000000002</c:v>
                </c:pt>
                <c:pt idx="9">
                  <c:v>0.70960000000000145</c:v>
                </c:pt>
                <c:pt idx="10">
                  <c:v>0.71760000000000146</c:v>
                </c:pt>
                <c:pt idx="11">
                  <c:v>0.72030000000000005</c:v>
                </c:pt>
                <c:pt idx="12">
                  <c:v>0.72910000000000064</c:v>
                </c:pt>
                <c:pt idx="14">
                  <c:v>0.59549999999999959</c:v>
                </c:pt>
                <c:pt idx="15">
                  <c:v>0.69230000000000003</c:v>
                </c:pt>
              </c:numCache>
            </c:numRef>
          </c:val>
        </c:ser>
        <c:gapWidth val="50"/>
        <c:overlap val="100"/>
        <c:axId val="125241984"/>
        <c:axId val="125247872"/>
      </c:barChart>
      <c:catAx>
        <c:axId val="12524198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247872"/>
        <c:crosses val="autoZero"/>
        <c:auto val="1"/>
        <c:lblAlgn val="ctr"/>
        <c:lblOffset val="100"/>
        <c:tickLblSkip val="1"/>
        <c:tickMarkSkip val="1"/>
      </c:catAx>
      <c:valAx>
        <c:axId val="125247872"/>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24198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6/_rels/chart10.xml.rels><?xml version="1.0" encoding="UTF-8" standalone="yes"?>
<Relationships xmlns="http://schemas.openxmlformats.org/package/2006/relationships"><Relationship Id="rId2" Type="http://schemas.openxmlformats.org/officeDocument/2006/relationships/chartUserShapes" Target="../../drawings/slide_16/drawing9.xml"/><Relationship Id="rId1" Type="http://schemas.openxmlformats.org/officeDocument/2006/relationships/package" Target="../../embeddings/slide_16/Microsoft_Office_Excel_Worksheet10.xlsx"/></Relationships>
</file>

<file path=ppt/charts/slide_16/chart10.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Chart!$B$6:$B$21</c:f>
              <c:numCache>
                <c:formatCode>0.00%</c:formatCode>
                <c:ptCount val="16"/>
                <c:pt idx="0">
                  <c:v>1.9400000000000053E-2</c:v>
                </c:pt>
                <c:pt idx="1">
                  <c:v>2.1100000000000001E-2</c:v>
                </c:pt>
                <c:pt idx="2">
                  <c:v>7.6000000000000104E-3</c:v>
                </c:pt>
                <c:pt idx="3">
                  <c:v>2.5100000000000001E-2</c:v>
                </c:pt>
                <c:pt idx="4">
                  <c:v>1.72E-2</c:v>
                </c:pt>
                <c:pt idx="5">
                  <c:v>9.6000000000000026E-3</c:v>
                </c:pt>
                <c:pt idx="6">
                  <c:v>6.8000000000000126E-3</c:v>
                </c:pt>
                <c:pt idx="7">
                  <c:v>1.5900000000000001E-2</c:v>
                </c:pt>
                <c:pt idx="8">
                  <c:v>9.1000000000000004E-3</c:v>
                </c:pt>
                <c:pt idx="9">
                  <c:v>1.3200000000000029E-2</c:v>
                </c:pt>
                <c:pt idx="10">
                  <c:v>6.8000000000000126E-3</c:v>
                </c:pt>
                <c:pt idx="11">
                  <c:v>2.1200000000000042E-2</c:v>
                </c:pt>
                <c:pt idx="12">
                  <c:v>9.1000000000000004E-3</c:v>
                </c:pt>
                <c:pt idx="14">
                  <c:v>1.3200000000000029E-2</c:v>
                </c:pt>
                <c:pt idx="15">
                  <c:v>6.6000000000000034E-3</c:v>
                </c:pt>
              </c:numCache>
            </c:numRef>
          </c:val>
        </c:ser>
        <c:ser>
          <c:idx val="2"/>
          <c:order val="1"/>
          <c:tx>
            <c:strRef>
              <c:f>Chart!$C$5</c:f>
              <c:strCache>
                <c:ptCount val="1"/>
                <c:pt idx="0">
                  <c:v>Second</c:v>
                </c:pt>
              </c:strCache>
            </c:strRef>
          </c:tx>
          <c:spPr>
            <a:solidFill>
              <a:schemeClr val="tx2"/>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Chart!$C$6:$C$21</c:f>
              <c:numCache>
                <c:formatCode>0.00%</c:formatCode>
                <c:ptCount val="16"/>
                <c:pt idx="0">
                  <c:v>3.3799999999999997E-2</c:v>
                </c:pt>
                <c:pt idx="1">
                  <c:v>2.7100000000000006E-2</c:v>
                </c:pt>
                <c:pt idx="2">
                  <c:v>1.1100000000000028E-2</c:v>
                </c:pt>
                <c:pt idx="3">
                  <c:v>1.8499999999999999E-2</c:v>
                </c:pt>
                <c:pt idx="4">
                  <c:v>1.7299999999999996E-2</c:v>
                </c:pt>
                <c:pt idx="5">
                  <c:v>1.6299999999999999E-2</c:v>
                </c:pt>
                <c:pt idx="6">
                  <c:v>1.2100000000000001E-2</c:v>
                </c:pt>
                <c:pt idx="7">
                  <c:v>2.2500000000000006E-2</c:v>
                </c:pt>
                <c:pt idx="8">
                  <c:v>2.2400000000000052E-2</c:v>
                </c:pt>
                <c:pt idx="9">
                  <c:v>1.8300000000000021E-2</c:v>
                </c:pt>
                <c:pt idx="10">
                  <c:v>9.3000000000000287E-3</c:v>
                </c:pt>
                <c:pt idx="11">
                  <c:v>1.9800000000000054E-2</c:v>
                </c:pt>
                <c:pt idx="12">
                  <c:v>5.9000000000000146E-3</c:v>
                </c:pt>
                <c:pt idx="14">
                  <c:v>1.8800000000000042E-2</c:v>
                </c:pt>
                <c:pt idx="15">
                  <c:v>9.1000000000000004E-3</c:v>
                </c:pt>
              </c:numCache>
            </c:numRef>
          </c:val>
        </c:ser>
        <c:ser>
          <c:idx val="3"/>
          <c:order val="2"/>
          <c:tx>
            <c:strRef>
              <c:f>Chart!$D$5</c:f>
              <c:strCache>
                <c:ptCount val="1"/>
                <c:pt idx="0">
                  <c:v>Third</c:v>
                </c:pt>
              </c:strCache>
            </c:strRef>
          </c:tx>
          <c:spPr>
            <a:solidFill>
              <a:schemeClr val="bg2"/>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Chart!$D$6:$D$21</c:f>
              <c:numCache>
                <c:formatCode>0.00%</c:formatCode>
                <c:ptCount val="16"/>
                <c:pt idx="0">
                  <c:v>4.1700000000000001E-2</c:v>
                </c:pt>
                <c:pt idx="1">
                  <c:v>4.2600000000000013E-2</c:v>
                </c:pt>
                <c:pt idx="2">
                  <c:v>2.7300000000000001E-2</c:v>
                </c:pt>
                <c:pt idx="3">
                  <c:v>4.2600000000000013E-2</c:v>
                </c:pt>
                <c:pt idx="4">
                  <c:v>1.8400000000000041E-2</c:v>
                </c:pt>
                <c:pt idx="5">
                  <c:v>2.4500000000000001E-2</c:v>
                </c:pt>
                <c:pt idx="6">
                  <c:v>1.7600000000000001E-2</c:v>
                </c:pt>
                <c:pt idx="7">
                  <c:v>2.4199999999999989E-2</c:v>
                </c:pt>
                <c:pt idx="8">
                  <c:v>2.2600000000000012E-2</c:v>
                </c:pt>
                <c:pt idx="9">
                  <c:v>2.280000000000006E-2</c:v>
                </c:pt>
                <c:pt idx="10">
                  <c:v>1.5900000000000001E-2</c:v>
                </c:pt>
                <c:pt idx="11">
                  <c:v>3.3399999999999999E-2</c:v>
                </c:pt>
                <c:pt idx="12">
                  <c:v>1.5599999999999998E-2</c:v>
                </c:pt>
                <c:pt idx="14">
                  <c:v>2.6599999999999999E-2</c:v>
                </c:pt>
                <c:pt idx="15">
                  <c:v>1.4700000000000001E-2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Chart!$E$6:$E$21</c:f>
              <c:numCache>
                <c:formatCode>0.00%</c:formatCode>
                <c:ptCount val="16"/>
                <c:pt idx="0">
                  <c:v>0.13550000000000001</c:v>
                </c:pt>
                <c:pt idx="1">
                  <c:v>0.12989999999999999</c:v>
                </c:pt>
                <c:pt idx="2">
                  <c:v>0.16850000000000001</c:v>
                </c:pt>
                <c:pt idx="3">
                  <c:v>0.1183</c:v>
                </c:pt>
                <c:pt idx="4">
                  <c:v>0.15030000000000004</c:v>
                </c:pt>
                <c:pt idx="5">
                  <c:v>0.14090000000000033</c:v>
                </c:pt>
                <c:pt idx="6">
                  <c:v>0.13990000000000033</c:v>
                </c:pt>
                <c:pt idx="7">
                  <c:v>0.10870000000000019</c:v>
                </c:pt>
                <c:pt idx="8">
                  <c:v>0.10580000000000002</c:v>
                </c:pt>
                <c:pt idx="9">
                  <c:v>8.2000000000000003E-2</c:v>
                </c:pt>
                <c:pt idx="10">
                  <c:v>0.10390000000000002</c:v>
                </c:pt>
                <c:pt idx="11">
                  <c:v>6.0400000000000023E-2</c:v>
                </c:pt>
                <c:pt idx="12">
                  <c:v>9.3400000000000025E-2</c:v>
                </c:pt>
                <c:pt idx="14">
                  <c:v>0.20469999999999999</c:v>
                </c:pt>
                <c:pt idx="15">
                  <c:v>6.6299999999999998E-2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Chart!$F$6:$F$21</c:f>
              <c:numCache>
                <c:formatCode>0.00%</c:formatCode>
                <c:ptCount val="16"/>
                <c:pt idx="0">
                  <c:v>0.76959999999999995</c:v>
                </c:pt>
                <c:pt idx="1">
                  <c:v>0.77930000000000132</c:v>
                </c:pt>
                <c:pt idx="2">
                  <c:v>0.78549999999999998</c:v>
                </c:pt>
                <c:pt idx="3">
                  <c:v>0.7954</c:v>
                </c:pt>
                <c:pt idx="4">
                  <c:v>0.79679999999999995</c:v>
                </c:pt>
                <c:pt idx="5">
                  <c:v>0.80859999999999999</c:v>
                </c:pt>
                <c:pt idx="6">
                  <c:v>0.82370000000000065</c:v>
                </c:pt>
                <c:pt idx="7">
                  <c:v>0.82870000000000132</c:v>
                </c:pt>
                <c:pt idx="8">
                  <c:v>0.84010000000000062</c:v>
                </c:pt>
                <c:pt idx="9">
                  <c:v>0.8637000000000018</c:v>
                </c:pt>
                <c:pt idx="10">
                  <c:v>0.86410000000000065</c:v>
                </c:pt>
                <c:pt idx="11">
                  <c:v>0.86520000000000064</c:v>
                </c:pt>
                <c:pt idx="12">
                  <c:v>0.87600000000000144</c:v>
                </c:pt>
                <c:pt idx="14">
                  <c:v>0.73670000000000146</c:v>
                </c:pt>
                <c:pt idx="15">
                  <c:v>0.90329999999999999</c:v>
                </c:pt>
              </c:numCache>
            </c:numRef>
          </c:val>
        </c:ser>
        <c:gapWidth val="50"/>
        <c:overlap val="100"/>
        <c:axId val="125517824"/>
        <c:axId val="125519360"/>
      </c:barChart>
      <c:catAx>
        <c:axId val="12551782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519360"/>
        <c:crosses val="autoZero"/>
        <c:auto val="1"/>
        <c:lblAlgn val="ctr"/>
        <c:lblOffset val="100"/>
        <c:tickLblSkip val="1"/>
        <c:tickMarkSkip val="1"/>
      </c:catAx>
      <c:valAx>
        <c:axId val="12551936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51782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7/_rels/chart11.xml.rels><?xml version="1.0" encoding="UTF-8" standalone="yes"?>
<Relationships xmlns="http://schemas.openxmlformats.org/package/2006/relationships"><Relationship Id="rId2" Type="http://schemas.openxmlformats.org/officeDocument/2006/relationships/chartUserShapes" Target="../../drawings/slide_17/drawing10.xml"/><Relationship Id="rId1" Type="http://schemas.openxmlformats.org/officeDocument/2006/relationships/package" Target="../../embeddings/slide_17/Microsoft_Office_Excel_Worksheet11.xlsx"/></Relationships>
</file>

<file path=ppt/charts/slide_17/chart1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Chart!$B$6:$B$21</c:f>
              <c:numCache>
                <c:formatCode>0.00%</c:formatCode>
                <c:ptCount val="16"/>
                <c:pt idx="0">
                  <c:v>1.5800000000000043E-2</c:v>
                </c:pt>
                <c:pt idx="1">
                  <c:v>1.8900000000000042E-2</c:v>
                </c:pt>
                <c:pt idx="2">
                  <c:v>1.170000000000004E-2</c:v>
                </c:pt>
                <c:pt idx="3">
                  <c:v>4.6000000000000034E-3</c:v>
                </c:pt>
                <c:pt idx="4">
                  <c:v>7.1000000000000004E-3</c:v>
                </c:pt>
                <c:pt idx="5">
                  <c:v>3.8000000000000052E-3</c:v>
                </c:pt>
                <c:pt idx="6">
                  <c:v>8.4000000000000047E-3</c:v>
                </c:pt>
                <c:pt idx="7">
                  <c:v>8.0000000000000227E-3</c:v>
                </c:pt>
                <c:pt idx="8">
                  <c:v>3.8000000000000052E-3</c:v>
                </c:pt>
                <c:pt idx="9">
                  <c:v>1.0100000000000001E-2</c:v>
                </c:pt>
                <c:pt idx="10">
                  <c:v>5.5000000000000014E-3</c:v>
                </c:pt>
                <c:pt idx="11">
                  <c:v>2.8999999999999998E-3</c:v>
                </c:pt>
                <c:pt idx="12">
                  <c:v>1.2500000000000001E-2</c:v>
                </c:pt>
                <c:pt idx="14">
                  <c:v>3.7000000000000106E-3</c:v>
                </c:pt>
                <c:pt idx="15">
                  <c:v>1.5100000000000021E-2</c:v>
                </c:pt>
              </c:numCache>
            </c:numRef>
          </c:val>
        </c:ser>
        <c:ser>
          <c:idx val="2"/>
          <c:order val="1"/>
          <c:tx>
            <c:strRef>
              <c:f>Chart!$C$5</c:f>
              <c:strCache>
                <c:ptCount val="1"/>
                <c:pt idx="0">
                  <c:v>Second</c:v>
                </c:pt>
              </c:strCache>
            </c:strRef>
          </c:tx>
          <c:spPr>
            <a:solidFill>
              <a:schemeClr val="tx2"/>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Chart!$C$6:$C$21</c:f>
              <c:numCache>
                <c:formatCode>0.00%</c:formatCode>
                <c:ptCount val="16"/>
                <c:pt idx="0">
                  <c:v>1.6000000000000021E-2</c:v>
                </c:pt>
                <c:pt idx="1">
                  <c:v>1.1299999999999998E-2</c:v>
                </c:pt>
                <c:pt idx="2">
                  <c:v>3.3000000000000052E-3</c:v>
                </c:pt>
                <c:pt idx="3">
                  <c:v>9.6000000000000026E-3</c:v>
                </c:pt>
                <c:pt idx="4">
                  <c:v>9.0000000000000028E-3</c:v>
                </c:pt>
                <c:pt idx="5">
                  <c:v>1.2100000000000001E-2</c:v>
                </c:pt>
                <c:pt idx="6">
                  <c:v>1.1000000000000031E-3</c:v>
                </c:pt>
                <c:pt idx="7">
                  <c:v>4.5000000000000014E-3</c:v>
                </c:pt>
                <c:pt idx="8">
                  <c:v>5.0000000000000105E-3</c:v>
                </c:pt>
                <c:pt idx="9">
                  <c:v>1.3299999999999998E-2</c:v>
                </c:pt>
                <c:pt idx="10">
                  <c:v>9.0000000000000028E-3</c:v>
                </c:pt>
                <c:pt idx="11">
                  <c:v>1.0800000000000021E-2</c:v>
                </c:pt>
                <c:pt idx="12">
                  <c:v>1.3800000000000038E-2</c:v>
                </c:pt>
                <c:pt idx="14">
                  <c:v>7.0000000000000114E-3</c:v>
                </c:pt>
                <c:pt idx="15">
                  <c:v>7.3000000000000105E-3</c:v>
                </c:pt>
              </c:numCache>
            </c:numRef>
          </c:val>
        </c:ser>
        <c:ser>
          <c:idx val="3"/>
          <c:order val="2"/>
          <c:tx>
            <c:strRef>
              <c:f>Chart!$D$5</c:f>
              <c:strCache>
                <c:ptCount val="1"/>
                <c:pt idx="0">
                  <c:v>Third</c:v>
                </c:pt>
              </c:strCache>
            </c:strRef>
          </c:tx>
          <c:spPr>
            <a:solidFill>
              <a:schemeClr val="bg2"/>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Chart!$D$6:$D$21</c:f>
              <c:numCache>
                <c:formatCode>0.00%</c:formatCode>
                <c:ptCount val="16"/>
                <c:pt idx="0">
                  <c:v>3.5400000000000001E-2</c:v>
                </c:pt>
                <c:pt idx="1">
                  <c:v>1.7899999999999999E-2</c:v>
                </c:pt>
                <c:pt idx="2">
                  <c:v>1.0200000000000001E-2</c:v>
                </c:pt>
                <c:pt idx="3">
                  <c:v>1.1299999999999998E-2</c:v>
                </c:pt>
                <c:pt idx="4">
                  <c:v>1.6299999999999999E-2</c:v>
                </c:pt>
                <c:pt idx="5">
                  <c:v>2.1999999999999999E-2</c:v>
                </c:pt>
                <c:pt idx="6">
                  <c:v>1.8800000000000042E-2</c:v>
                </c:pt>
                <c:pt idx="7">
                  <c:v>1.2600000000000005E-2</c:v>
                </c:pt>
                <c:pt idx="8">
                  <c:v>1.2600000000000005E-2</c:v>
                </c:pt>
                <c:pt idx="9">
                  <c:v>2.2500000000000006E-2</c:v>
                </c:pt>
                <c:pt idx="10">
                  <c:v>1.4100000000000001E-2</c:v>
                </c:pt>
                <c:pt idx="11">
                  <c:v>1.0600000000000021E-2</c:v>
                </c:pt>
                <c:pt idx="12">
                  <c:v>2.0799999999999999E-2</c:v>
                </c:pt>
                <c:pt idx="14">
                  <c:v>2.7000000000000059E-2</c:v>
                </c:pt>
                <c:pt idx="15">
                  <c:v>2.0000000000000011E-2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Chart!$E$6:$E$21</c:f>
              <c:numCache>
                <c:formatCode>0.00%</c:formatCode>
                <c:ptCount val="16"/>
                <c:pt idx="0">
                  <c:v>0.15050000000000024</c:v>
                </c:pt>
                <c:pt idx="1">
                  <c:v>0.15080000000000021</c:v>
                </c:pt>
                <c:pt idx="2">
                  <c:v>0.16689999999999999</c:v>
                </c:pt>
                <c:pt idx="3">
                  <c:v>0.13139999999999999</c:v>
                </c:pt>
                <c:pt idx="4">
                  <c:v>0.11660000000000002</c:v>
                </c:pt>
                <c:pt idx="5">
                  <c:v>0.10820000000000018</c:v>
                </c:pt>
                <c:pt idx="6">
                  <c:v>0.11</c:v>
                </c:pt>
                <c:pt idx="7">
                  <c:v>0.10910000000000017</c:v>
                </c:pt>
                <c:pt idx="8">
                  <c:v>0.10360000000000009</c:v>
                </c:pt>
                <c:pt idx="9">
                  <c:v>7.8900000000000012E-2</c:v>
                </c:pt>
                <c:pt idx="10">
                  <c:v>8.9200000000000043E-2</c:v>
                </c:pt>
                <c:pt idx="11">
                  <c:v>8.4400000000000003E-2</c:v>
                </c:pt>
                <c:pt idx="12">
                  <c:v>5.4100000000000023E-2</c:v>
                </c:pt>
                <c:pt idx="14">
                  <c:v>0.19400000000000001</c:v>
                </c:pt>
                <c:pt idx="15">
                  <c:v>7.4600000000000014E-2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Chart!$F$6:$F$21</c:f>
              <c:numCache>
                <c:formatCode>0.00%</c:formatCode>
                <c:ptCount val="16"/>
                <c:pt idx="0">
                  <c:v>0.7823</c:v>
                </c:pt>
                <c:pt idx="1">
                  <c:v>0.80110000000000003</c:v>
                </c:pt>
                <c:pt idx="2">
                  <c:v>0.80780000000000063</c:v>
                </c:pt>
                <c:pt idx="3">
                  <c:v>0.84300000000000064</c:v>
                </c:pt>
                <c:pt idx="4">
                  <c:v>0.85100000000000064</c:v>
                </c:pt>
                <c:pt idx="5">
                  <c:v>0.85390000000000132</c:v>
                </c:pt>
                <c:pt idx="6">
                  <c:v>0.86160000000000181</c:v>
                </c:pt>
                <c:pt idx="7">
                  <c:v>0.8657000000000018</c:v>
                </c:pt>
                <c:pt idx="8">
                  <c:v>0.87500000000000144</c:v>
                </c:pt>
                <c:pt idx="9">
                  <c:v>0.87520000000000064</c:v>
                </c:pt>
                <c:pt idx="10">
                  <c:v>0.88219999999999998</c:v>
                </c:pt>
                <c:pt idx="11">
                  <c:v>0.89129999999999998</c:v>
                </c:pt>
                <c:pt idx="12">
                  <c:v>0.89870000000000005</c:v>
                </c:pt>
                <c:pt idx="14">
                  <c:v>0.76830000000000065</c:v>
                </c:pt>
                <c:pt idx="15">
                  <c:v>0.88290000000000002</c:v>
                </c:pt>
              </c:numCache>
            </c:numRef>
          </c:val>
        </c:ser>
        <c:gapWidth val="50"/>
        <c:overlap val="100"/>
        <c:axId val="125674240"/>
        <c:axId val="125675776"/>
      </c:barChart>
      <c:catAx>
        <c:axId val="12567424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675776"/>
        <c:crosses val="autoZero"/>
        <c:auto val="1"/>
        <c:lblAlgn val="ctr"/>
        <c:lblOffset val="100"/>
        <c:tickLblSkip val="1"/>
        <c:tickMarkSkip val="1"/>
      </c:catAx>
      <c:valAx>
        <c:axId val="12567577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67424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9/_rels/chart12.xml.rels><?xml version="1.0" encoding="UTF-8" standalone="yes"?>
<Relationships xmlns="http://schemas.openxmlformats.org/package/2006/relationships"><Relationship Id="rId1" Type="http://schemas.openxmlformats.org/officeDocument/2006/relationships/package" Target="../../embeddings/slide_19/Microsoft_Office_Excel_Worksheet12.xlsx"/></Relationships>
</file>

<file path=ppt/charts/slide_19/chart1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0.32300000000000056</c:v>
                </c:pt>
                <c:pt idx="1">
                  <c:v>0.11720000000000012</c:v>
                </c:pt>
                <c:pt idx="2">
                  <c:v>0.16489999999999999</c:v>
                </c:pt>
                <c:pt idx="3">
                  <c:v>4.6599999999999996E-2</c:v>
                </c:pt>
                <c:pt idx="4">
                  <c:v>9.0200000000000002E-2</c:v>
                </c:pt>
                <c:pt idx="5">
                  <c:v>0.1013</c:v>
                </c:pt>
                <c:pt idx="6">
                  <c:v>8.4600000000000175E-2</c:v>
                </c:pt>
                <c:pt idx="7">
                  <c:v>2.4199999999999989E-2</c:v>
                </c:pt>
                <c:pt idx="8">
                  <c:v>7.6000000000000078E-3</c:v>
                </c:pt>
                <c:pt idx="9">
                  <c:v>1.1700000000000028E-2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0.19620000000000001</c:v>
                </c:pt>
                <c:pt idx="1">
                  <c:v>0.1328</c:v>
                </c:pt>
                <c:pt idx="2">
                  <c:v>0.13890000000000025</c:v>
                </c:pt>
                <c:pt idx="3">
                  <c:v>0.1173</c:v>
                </c:pt>
                <c:pt idx="4">
                  <c:v>0.1188</c:v>
                </c:pt>
                <c:pt idx="5">
                  <c:v>0.11720000000000012</c:v>
                </c:pt>
                <c:pt idx="6">
                  <c:v>0.10890000000000002</c:v>
                </c:pt>
                <c:pt idx="7">
                  <c:v>2.6700000000000002E-2</c:v>
                </c:pt>
                <c:pt idx="8">
                  <c:v>1.1100000000000023E-2</c:v>
                </c:pt>
                <c:pt idx="9">
                  <c:v>3.3000000000000039E-3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0.15190000000000031</c:v>
                </c:pt>
                <c:pt idx="1">
                  <c:v>0.13969999999999999</c:v>
                </c:pt>
                <c:pt idx="2">
                  <c:v>0.1024</c:v>
                </c:pt>
                <c:pt idx="3">
                  <c:v>0.15740000000000037</c:v>
                </c:pt>
                <c:pt idx="4">
                  <c:v>0.12720000000000001</c:v>
                </c:pt>
                <c:pt idx="5">
                  <c:v>0.11620000000000009</c:v>
                </c:pt>
                <c:pt idx="6">
                  <c:v>8.7300000000000003E-2</c:v>
                </c:pt>
                <c:pt idx="7">
                  <c:v>5.1800000000000013E-2</c:v>
                </c:pt>
                <c:pt idx="8">
                  <c:v>2.7300000000000001E-2</c:v>
                </c:pt>
                <c:pt idx="9">
                  <c:v>1.0200000000000001E-2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0.1426</c:v>
                </c:pt>
                <c:pt idx="1">
                  <c:v>0.22289999999999999</c:v>
                </c:pt>
                <c:pt idx="2">
                  <c:v>0.1913</c:v>
                </c:pt>
                <c:pt idx="3">
                  <c:v>0.24480000000000021</c:v>
                </c:pt>
                <c:pt idx="4">
                  <c:v>0.22739999999999999</c:v>
                </c:pt>
                <c:pt idx="5">
                  <c:v>0.20790000000000028</c:v>
                </c:pt>
                <c:pt idx="6">
                  <c:v>0.20820000000000025</c:v>
                </c:pt>
                <c:pt idx="7">
                  <c:v>0.21250000000000024</c:v>
                </c:pt>
                <c:pt idx="8">
                  <c:v>0.16850000000000001</c:v>
                </c:pt>
                <c:pt idx="9">
                  <c:v>0.16689999999999999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0.18630000000000024</c:v>
                </c:pt>
                <c:pt idx="1">
                  <c:v>0.38730000000000075</c:v>
                </c:pt>
                <c:pt idx="2">
                  <c:v>0.40250000000000002</c:v>
                </c:pt>
                <c:pt idx="3">
                  <c:v>0.43380000000000063</c:v>
                </c:pt>
                <c:pt idx="4">
                  <c:v>0.43630000000000063</c:v>
                </c:pt>
                <c:pt idx="5">
                  <c:v>0.45740000000000008</c:v>
                </c:pt>
                <c:pt idx="6">
                  <c:v>0.51100000000000001</c:v>
                </c:pt>
                <c:pt idx="7">
                  <c:v>0.68480000000000063</c:v>
                </c:pt>
                <c:pt idx="8">
                  <c:v>0.78549999999999998</c:v>
                </c:pt>
                <c:pt idx="9">
                  <c:v>0.80780000000000063</c:v>
                </c:pt>
              </c:numCache>
            </c:numRef>
          </c:val>
        </c:ser>
        <c:gapWidth val="50"/>
        <c:overlap val="100"/>
        <c:axId val="126941440"/>
        <c:axId val="127049728"/>
      </c:barChart>
      <c:catAx>
        <c:axId val="126941440"/>
        <c:scaling>
          <c:orientation val="maxMin"/>
        </c:scaling>
        <c:axPos val="l"/>
        <c:majorTickMark val="none"/>
        <c:tickLblPos val="nextTo"/>
        <c:txPr>
          <a:bodyPr rot="0" vert="horz"/>
          <a:lstStyle/>
          <a:p>
            <a:pPr>
              <a:defRPr/>
            </a:pPr>
            <a:endParaRPr lang="en-US"/>
          </a:p>
        </c:txPr>
        <c:crossAx val="127049728"/>
        <c:crosses val="autoZero"/>
        <c:auto val="1"/>
        <c:lblAlgn val="ctr"/>
        <c:lblOffset val="100"/>
        <c:tickLblSkip val="1"/>
      </c:catAx>
      <c:valAx>
        <c:axId val="127049728"/>
        <c:scaling>
          <c:orientation val="minMax"/>
          <c:max val="1"/>
        </c:scaling>
        <c:axPos val="t"/>
        <c:numFmt formatCode="0%" sourceLinked="0"/>
        <c:tickLblPos val="nextTo"/>
        <c:crossAx val="12694144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0/_rels/chart13.xml.rels><?xml version="1.0" encoding="UTF-8" standalone="yes"?>
<Relationships xmlns="http://schemas.openxmlformats.org/package/2006/relationships"><Relationship Id="rId1" Type="http://schemas.openxmlformats.org/officeDocument/2006/relationships/package" Target="../../embeddings/slide_20/Microsoft_Office_Excel_Worksheet13.xlsx"/></Relationships>
</file>

<file path=ppt/charts/slide_20/chart1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0.15700000000000028</c:v>
                </c:pt>
                <c:pt idx="1">
                  <c:v>0.18670000000000031</c:v>
                </c:pt>
                <c:pt idx="2">
                  <c:v>0.1633</c:v>
                </c:pt>
                <c:pt idx="3">
                  <c:v>0.10929999999999999</c:v>
                </c:pt>
                <c:pt idx="4">
                  <c:v>6.9600000000000023E-2</c:v>
                </c:pt>
                <c:pt idx="5">
                  <c:v>9.2600000000000002E-2</c:v>
                </c:pt>
                <c:pt idx="6">
                  <c:v>3.49E-2</c:v>
                </c:pt>
                <c:pt idx="7">
                  <c:v>5.6000000000000001E-2</c:v>
                </c:pt>
                <c:pt idx="8">
                  <c:v>1.3200000000000022E-2</c:v>
                </c:pt>
                <c:pt idx="9">
                  <c:v>1.0100000000000001E-2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0.15390000000000031</c:v>
                </c:pt>
                <c:pt idx="1">
                  <c:v>0.14870000000000028</c:v>
                </c:pt>
                <c:pt idx="2">
                  <c:v>0.12130000000000002</c:v>
                </c:pt>
                <c:pt idx="3">
                  <c:v>0.14860000000000001</c:v>
                </c:pt>
                <c:pt idx="4">
                  <c:v>9.240000000000001E-2</c:v>
                </c:pt>
                <c:pt idx="5">
                  <c:v>8.7900000000000006E-2</c:v>
                </c:pt>
                <c:pt idx="6">
                  <c:v>6.3899999999999998E-2</c:v>
                </c:pt>
                <c:pt idx="7">
                  <c:v>4.4500000000000033E-2</c:v>
                </c:pt>
                <c:pt idx="8">
                  <c:v>1.8300000000000021E-2</c:v>
                </c:pt>
                <c:pt idx="9">
                  <c:v>1.3299999999999998E-2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0.15330000000000021</c:v>
                </c:pt>
                <c:pt idx="1">
                  <c:v>0.11660000000000002</c:v>
                </c:pt>
                <c:pt idx="2">
                  <c:v>0.14610000000000001</c:v>
                </c:pt>
                <c:pt idx="3">
                  <c:v>8.72E-2</c:v>
                </c:pt>
                <c:pt idx="4">
                  <c:v>9.1000000000000025E-2</c:v>
                </c:pt>
                <c:pt idx="5">
                  <c:v>9.3100000000000155E-2</c:v>
                </c:pt>
                <c:pt idx="6">
                  <c:v>8.2300000000000012E-2</c:v>
                </c:pt>
                <c:pt idx="7">
                  <c:v>7.770000000000013E-2</c:v>
                </c:pt>
                <c:pt idx="8">
                  <c:v>2.2800000000000046E-2</c:v>
                </c:pt>
                <c:pt idx="9">
                  <c:v>2.2500000000000006E-2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0.1348</c:v>
                </c:pt>
                <c:pt idx="1">
                  <c:v>0.11820000000000012</c:v>
                </c:pt>
                <c:pt idx="2">
                  <c:v>0.13930000000000001</c:v>
                </c:pt>
                <c:pt idx="3">
                  <c:v>0.14530000000000001</c:v>
                </c:pt>
                <c:pt idx="4">
                  <c:v>0.12770000000000001</c:v>
                </c:pt>
                <c:pt idx="5">
                  <c:v>0.10639999999999998</c:v>
                </c:pt>
                <c:pt idx="6">
                  <c:v>0.14960000000000001</c:v>
                </c:pt>
                <c:pt idx="7">
                  <c:v>0.1336</c:v>
                </c:pt>
                <c:pt idx="8">
                  <c:v>8.2000000000000003E-2</c:v>
                </c:pt>
                <c:pt idx="9">
                  <c:v>7.8900000000000012E-2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0.40100000000000002</c:v>
                </c:pt>
                <c:pt idx="1">
                  <c:v>0.42980000000000063</c:v>
                </c:pt>
                <c:pt idx="2">
                  <c:v>0.43010000000000032</c:v>
                </c:pt>
                <c:pt idx="3">
                  <c:v>0.50970000000000004</c:v>
                </c:pt>
                <c:pt idx="4">
                  <c:v>0.61939999999999995</c:v>
                </c:pt>
                <c:pt idx="5">
                  <c:v>0.62010000000000065</c:v>
                </c:pt>
                <c:pt idx="6">
                  <c:v>0.66930000000000112</c:v>
                </c:pt>
                <c:pt idx="7">
                  <c:v>0.68820000000000003</c:v>
                </c:pt>
                <c:pt idx="8">
                  <c:v>0.86370000000000124</c:v>
                </c:pt>
                <c:pt idx="9">
                  <c:v>0.87520000000000064</c:v>
                </c:pt>
              </c:numCache>
            </c:numRef>
          </c:val>
        </c:ser>
        <c:gapWidth val="50"/>
        <c:overlap val="100"/>
        <c:axId val="127167872"/>
        <c:axId val="127194240"/>
      </c:barChart>
      <c:catAx>
        <c:axId val="127167872"/>
        <c:scaling>
          <c:orientation val="maxMin"/>
        </c:scaling>
        <c:axPos val="l"/>
        <c:majorTickMark val="none"/>
        <c:tickLblPos val="nextTo"/>
        <c:txPr>
          <a:bodyPr rot="0" vert="horz"/>
          <a:lstStyle/>
          <a:p>
            <a:pPr>
              <a:defRPr/>
            </a:pPr>
            <a:endParaRPr lang="en-US"/>
          </a:p>
        </c:txPr>
        <c:crossAx val="127194240"/>
        <c:crosses val="autoZero"/>
        <c:auto val="1"/>
        <c:lblAlgn val="ctr"/>
        <c:lblOffset val="100"/>
        <c:tickLblSkip val="1"/>
      </c:catAx>
      <c:valAx>
        <c:axId val="127194240"/>
        <c:scaling>
          <c:orientation val="minMax"/>
          <c:max val="1"/>
        </c:scaling>
        <c:axPos val="t"/>
        <c:numFmt formatCode="0%" sourceLinked="0"/>
        <c:tickLblPos val="nextTo"/>
        <c:crossAx val="127167872"/>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1/_rels/chart14.xml.rels><?xml version="1.0" encoding="UTF-8" standalone="yes"?>
<Relationships xmlns="http://schemas.openxmlformats.org/package/2006/relationships"><Relationship Id="rId1" Type="http://schemas.openxmlformats.org/officeDocument/2006/relationships/package" Target="../../embeddings/slide_21/Microsoft_Office_Excel_Worksheet14.xlsx"/></Relationships>
</file>

<file path=ppt/charts/slide_21/chart1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Chart!$B$6:$K$6</c:f>
              <c:numCache>
                <c:formatCode>0.00%</c:formatCode>
                <c:ptCount val="10"/>
                <c:pt idx="0">
                  <c:v>0.25850000000000001</c:v>
                </c:pt>
                <c:pt idx="1">
                  <c:v>0.23100000000000001</c:v>
                </c:pt>
                <c:pt idx="2">
                  <c:v>0.1178</c:v>
                </c:pt>
                <c:pt idx="3">
                  <c:v>0.1118</c:v>
                </c:pt>
                <c:pt idx="4">
                  <c:v>6.9400000000000114E-2</c:v>
                </c:pt>
                <c:pt idx="5">
                  <c:v>4.3400000000000001E-2</c:v>
                </c:pt>
                <c:pt idx="6">
                  <c:v>2.3800000000000002E-2</c:v>
                </c:pt>
                <c:pt idx="7">
                  <c:v>5.7800000000000087E-2</c:v>
                </c:pt>
                <c:pt idx="8">
                  <c:v>2.5100000000000001E-2</c:v>
                </c:pt>
                <c:pt idx="9">
                  <c:v>5.5000000000000014E-3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Chart!$B$7:$K$7</c:f>
              <c:numCache>
                <c:formatCode>0.00%</c:formatCode>
                <c:ptCount val="10"/>
                <c:pt idx="0">
                  <c:v>0.16309999999999999</c:v>
                </c:pt>
                <c:pt idx="1">
                  <c:v>0.13900000000000001</c:v>
                </c:pt>
                <c:pt idx="2">
                  <c:v>0.1366</c:v>
                </c:pt>
                <c:pt idx="3">
                  <c:v>0.1321</c:v>
                </c:pt>
                <c:pt idx="4">
                  <c:v>0.10260000000000002</c:v>
                </c:pt>
                <c:pt idx="5">
                  <c:v>8.1800000000000025E-2</c:v>
                </c:pt>
                <c:pt idx="6">
                  <c:v>6.6699999999999995E-2</c:v>
                </c:pt>
                <c:pt idx="7">
                  <c:v>9.4700000000000048E-2</c:v>
                </c:pt>
                <c:pt idx="8">
                  <c:v>1.8499999999999999E-2</c:v>
                </c:pt>
                <c:pt idx="9">
                  <c:v>9.0000000000000028E-3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Chart!$B$8:$K$8</c:f>
              <c:numCache>
                <c:formatCode>0.00%</c:formatCode>
                <c:ptCount val="10"/>
                <c:pt idx="0">
                  <c:v>0.14280000000000001</c:v>
                </c:pt>
                <c:pt idx="1">
                  <c:v>0.11660000000000002</c:v>
                </c:pt>
                <c:pt idx="2">
                  <c:v>0.16120000000000001</c:v>
                </c:pt>
                <c:pt idx="3">
                  <c:v>0.1283</c:v>
                </c:pt>
                <c:pt idx="4">
                  <c:v>9.2700000000000005E-2</c:v>
                </c:pt>
                <c:pt idx="5">
                  <c:v>7.7200000000000019E-2</c:v>
                </c:pt>
                <c:pt idx="6">
                  <c:v>9.7100000000000006E-2</c:v>
                </c:pt>
                <c:pt idx="7">
                  <c:v>7.1499999999999994E-2</c:v>
                </c:pt>
                <c:pt idx="8">
                  <c:v>4.2600000000000013E-2</c:v>
                </c:pt>
                <c:pt idx="9">
                  <c:v>1.4100000000000001E-2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Chart!$B$9:$K$9</c:f>
              <c:numCache>
                <c:formatCode>0.00%</c:formatCode>
                <c:ptCount val="10"/>
                <c:pt idx="0">
                  <c:v>0.13930000000000001</c:v>
                </c:pt>
                <c:pt idx="1">
                  <c:v>0.13200000000000001</c:v>
                </c:pt>
                <c:pt idx="2">
                  <c:v>0.16839999999999999</c:v>
                </c:pt>
                <c:pt idx="3">
                  <c:v>0.20130000000000001</c:v>
                </c:pt>
                <c:pt idx="4">
                  <c:v>0.19040000000000001</c:v>
                </c:pt>
                <c:pt idx="5">
                  <c:v>0.19220000000000001</c:v>
                </c:pt>
                <c:pt idx="6">
                  <c:v>0.17590000000000028</c:v>
                </c:pt>
                <c:pt idx="7">
                  <c:v>0.10670000000000013</c:v>
                </c:pt>
                <c:pt idx="8">
                  <c:v>0.1183</c:v>
                </c:pt>
                <c:pt idx="9">
                  <c:v>8.9200000000000043E-2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Chart!$B$10:$K$10</c:f>
              <c:numCache>
                <c:formatCode>0.00%</c:formatCode>
                <c:ptCount val="10"/>
                <c:pt idx="0">
                  <c:v>0.29630000000000056</c:v>
                </c:pt>
                <c:pt idx="1">
                  <c:v>0.38140000000000063</c:v>
                </c:pt>
                <c:pt idx="2">
                  <c:v>0.41590000000000032</c:v>
                </c:pt>
                <c:pt idx="3">
                  <c:v>0.42650000000000032</c:v>
                </c:pt>
                <c:pt idx="4">
                  <c:v>0.54490000000000005</c:v>
                </c:pt>
                <c:pt idx="5">
                  <c:v>0.60540000000000005</c:v>
                </c:pt>
                <c:pt idx="6">
                  <c:v>0.63649999999999995</c:v>
                </c:pt>
                <c:pt idx="7">
                  <c:v>0.66940000000000099</c:v>
                </c:pt>
                <c:pt idx="8">
                  <c:v>0.7954</c:v>
                </c:pt>
                <c:pt idx="9">
                  <c:v>0.88219999999999998</c:v>
                </c:pt>
              </c:numCache>
            </c:numRef>
          </c:val>
        </c:ser>
        <c:gapWidth val="50"/>
        <c:overlap val="100"/>
        <c:axId val="127406848"/>
        <c:axId val="127408384"/>
      </c:barChart>
      <c:catAx>
        <c:axId val="127406848"/>
        <c:scaling>
          <c:orientation val="maxMin"/>
        </c:scaling>
        <c:axPos val="l"/>
        <c:majorTickMark val="none"/>
        <c:tickLblPos val="nextTo"/>
        <c:txPr>
          <a:bodyPr rot="0" vert="horz"/>
          <a:lstStyle/>
          <a:p>
            <a:pPr>
              <a:defRPr/>
            </a:pPr>
            <a:endParaRPr lang="en-US"/>
          </a:p>
        </c:txPr>
        <c:crossAx val="127408384"/>
        <c:crosses val="autoZero"/>
        <c:auto val="1"/>
        <c:lblAlgn val="ctr"/>
        <c:lblOffset val="100"/>
        <c:tickLblSkip val="1"/>
      </c:catAx>
      <c:valAx>
        <c:axId val="127408384"/>
        <c:scaling>
          <c:orientation val="minMax"/>
          <c:max val="1"/>
        </c:scaling>
        <c:axPos val="t"/>
        <c:numFmt formatCode="0%" sourceLinked="0"/>
        <c:tickLblPos val="nextTo"/>
        <c:crossAx val="127406848"/>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2/_rels/chart15.xml.rels><?xml version="1.0" encoding="UTF-8" standalone="yes"?>
<Relationships xmlns="http://schemas.openxmlformats.org/package/2006/relationships"><Relationship Id="rId1" Type="http://schemas.openxmlformats.org/officeDocument/2006/relationships/package" Target="../../embeddings/slide_22/Microsoft_Office_Excel_Worksheet15.xlsx"/></Relationships>
</file>

<file path=ppt/charts/slide_22/chart1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0.20039999999999999</c:v>
                </c:pt>
                <c:pt idx="1">
                  <c:v>0.18750000000000028</c:v>
                </c:pt>
                <c:pt idx="2">
                  <c:v>8.3200000000000024E-2</c:v>
                </c:pt>
                <c:pt idx="3">
                  <c:v>0.1326</c:v>
                </c:pt>
                <c:pt idx="4">
                  <c:v>7.3800000000000004E-2</c:v>
                </c:pt>
                <c:pt idx="5">
                  <c:v>0.1158</c:v>
                </c:pt>
                <c:pt idx="6">
                  <c:v>9.0800000000000006E-2</c:v>
                </c:pt>
                <c:pt idx="7">
                  <c:v>4.3000000000000003E-2</c:v>
                </c:pt>
                <c:pt idx="8">
                  <c:v>1.5900000000000001E-2</c:v>
                </c:pt>
                <c:pt idx="9">
                  <c:v>3.8000000000000039E-3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0.15900000000000028</c:v>
                </c:pt>
                <c:pt idx="1">
                  <c:v>0.15060000000000001</c:v>
                </c:pt>
                <c:pt idx="2">
                  <c:v>0.1258</c:v>
                </c:pt>
                <c:pt idx="3">
                  <c:v>0.12790000000000001</c:v>
                </c:pt>
                <c:pt idx="4">
                  <c:v>0.1258</c:v>
                </c:pt>
                <c:pt idx="5">
                  <c:v>0.10760000000000013</c:v>
                </c:pt>
                <c:pt idx="6">
                  <c:v>7.8400000000000011E-2</c:v>
                </c:pt>
                <c:pt idx="7">
                  <c:v>4.4100000000000014E-2</c:v>
                </c:pt>
                <c:pt idx="8">
                  <c:v>2.2500000000000006E-2</c:v>
                </c:pt>
                <c:pt idx="9">
                  <c:v>5.0000000000000079E-3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0.13600000000000001</c:v>
                </c:pt>
                <c:pt idx="1">
                  <c:v>0.10690000000000002</c:v>
                </c:pt>
                <c:pt idx="2">
                  <c:v>0.14630000000000001</c:v>
                </c:pt>
                <c:pt idx="3">
                  <c:v>0.1298</c:v>
                </c:pt>
                <c:pt idx="4">
                  <c:v>0.1391</c:v>
                </c:pt>
                <c:pt idx="5">
                  <c:v>0.10510000000000012</c:v>
                </c:pt>
                <c:pt idx="6">
                  <c:v>8.4600000000000175E-2</c:v>
                </c:pt>
                <c:pt idx="7">
                  <c:v>6.2100000000000023E-2</c:v>
                </c:pt>
                <c:pt idx="8">
                  <c:v>2.4199999999999989E-2</c:v>
                </c:pt>
                <c:pt idx="9">
                  <c:v>1.2600000000000005E-2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0.14510000000000001</c:v>
                </c:pt>
                <c:pt idx="1">
                  <c:v>0.14650000000000021</c:v>
                </c:pt>
                <c:pt idx="2">
                  <c:v>0.20870000000000025</c:v>
                </c:pt>
                <c:pt idx="3">
                  <c:v>0.15770000000000031</c:v>
                </c:pt>
                <c:pt idx="4">
                  <c:v>0.17820000000000025</c:v>
                </c:pt>
                <c:pt idx="5">
                  <c:v>0.14980000000000004</c:v>
                </c:pt>
                <c:pt idx="6">
                  <c:v>0.13120000000000001</c:v>
                </c:pt>
                <c:pt idx="7">
                  <c:v>0.15170000000000028</c:v>
                </c:pt>
                <c:pt idx="8">
                  <c:v>0.10870000000000014</c:v>
                </c:pt>
                <c:pt idx="9">
                  <c:v>0.10360000000000009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0.35960000000000031</c:v>
                </c:pt>
                <c:pt idx="1">
                  <c:v>0.40860000000000002</c:v>
                </c:pt>
                <c:pt idx="2">
                  <c:v>0.4360000000000005</c:v>
                </c:pt>
                <c:pt idx="3">
                  <c:v>0.45200000000000001</c:v>
                </c:pt>
                <c:pt idx="4">
                  <c:v>0.48310000000000008</c:v>
                </c:pt>
                <c:pt idx="5">
                  <c:v>0.52159999999999951</c:v>
                </c:pt>
                <c:pt idx="6">
                  <c:v>0.61510000000000065</c:v>
                </c:pt>
                <c:pt idx="7">
                  <c:v>0.69899999999999995</c:v>
                </c:pt>
                <c:pt idx="8">
                  <c:v>0.82870000000000099</c:v>
                </c:pt>
                <c:pt idx="9">
                  <c:v>0.87500000000000111</c:v>
                </c:pt>
              </c:numCache>
            </c:numRef>
          </c:val>
        </c:ser>
        <c:gapWidth val="50"/>
        <c:overlap val="100"/>
        <c:axId val="127506304"/>
        <c:axId val="127507840"/>
      </c:barChart>
      <c:catAx>
        <c:axId val="127506304"/>
        <c:scaling>
          <c:orientation val="maxMin"/>
        </c:scaling>
        <c:axPos val="l"/>
        <c:majorTickMark val="none"/>
        <c:tickLblPos val="nextTo"/>
        <c:txPr>
          <a:bodyPr rot="0" vert="horz"/>
          <a:lstStyle/>
          <a:p>
            <a:pPr>
              <a:defRPr/>
            </a:pPr>
            <a:endParaRPr lang="en-US"/>
          </a:p>
        </c:txPr>
        <c:crossAx val="127507840"/>
        <c:crosses val="autoZero"/>
        <c:auto val="1"/>
        <c:lblAlgn val="ctr"/>
        <c:lblOffset val="100"/>
        <c:tickLblSkip val="1"/>
      </c:catAx>
      <c:valAx>
        <c:axId val="127507840"/>
        <c:scaling>
          <c:orientation val="minMax"/>
          <c:max val="1"/>
        </c:scaling>
        <c:axPos val="t"/>
        <c:numFmt formatCode="0%" sourceLinked="0"/>
        <c:tickLblPos val="nextTo"/>
        <c:crossAx val="127506304"/>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3/_rels/chart16.xml.rels><?xml version="1.0" encoding="UTF-8" standalone="yes"?>
<Relationships xmlns="http://schemas.openxmlformats.org/package/2006/relationships"><Relationship Id="rId1" Type="http://schemas.openxmlformats.org/officeDocument/2006/relationships/package" Target="../../embeddings/slide_23/Microsoft_Office_Excel_Worksheet16.xlsx"/></Relationships>
</file>

<file path=ppt/charts/slide_23/chart1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0.18950000000000028</c:v>
                </c:pt>
                <c:pt idx="1">
                  <c:v>0.22439999999999999</c:v>
                </c:pt>
                <c:pt idx="2">
                  <c:v>0.13420000000000001</c:v>
                </c:pt>
                <c:pt idx="3">
                  <c:v>9.2100000000000001E-2</c:v>
                </c:pt>
                <c:pt idx="4">
                  <c:v>6.1499999999999999E-2</c:v>
                </c:pt>
                <c:pt idx="5">
                  <c:v>8.9000000000000065E-2</c:v>
                </c:pt>
                <c:pt idx="6">
                  <c:v>8.3300000000000041E-2</c:v>
                </c:pt>
                <c:pt idx="7">
                  <c:v>3.2399999999999998E-2</c:v>
                </c:pt>
                <c:pt idx="8">
                  <c:v>2.1100000000000001E-2</c:v>
                </c:pt>
                <c:pt idx="9">
                  <c:v>7.1000000000000004E-3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0.15470000000000031</c:v>
                </c:pt>
                <c:pt idx="1">
                  <c:v>0.13869999999999999</c:v>
                </c:pt>
                <c:pt idx="2">
                  <c:v>0.14490000000000028</c:v>
                </c:pt>
                <c:pt idx="3">
                  <c:v>0.10780000000000002</c:v>
                </c:pt>
                <c:pt idx="4">
                  <c:v>0.11910000000000009</c:v>
                </c:pt>
                <c:pt idx="5">
                  <c:v>0.1128</c:v>
                </c:pt>
                <c:pt idx="6">
                  <c:v>7.9400000000000123E-2</c:v>
                </c:pt>
                <c:pt idx="7">
                  <c:v>4.1099999999999998E-2</c:v>
                </c:pt>
                <c:pt idx="8">
                  <c:v>2.7100000000000006E-2</c:v>
                </c:pt>
                <c:pt idx="9">
                  <c:v>9.0000000000000028E-3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0.1406</c:v>
                </c:pt>
                <c:pt idx="1">
                  <c:v>9.8100000000000048E-2</c:v>
                </c:pt>
                <c:pt idx="2">
                  <c:v>0.1363</c:v>
                </c:pt>
                <c:pt idx="3">
                  <c:v>0.12340000000000002</c:v>
                </c:pt>
                <c:pt idx="4">
                  <c:v>0.1363</c:v>
                </c:pt>
                <c:pt idx="5">
                  <c:v>0.1133</c:v>
                </c:pt>
                <c:pt idx="6">
                  <c:v>7.350000000000001E-2</c:v>
                </c:pt>
                <c:pt idx="7">
                  <c:v>5.4200000000000012E-2</c:v>
                </c:pt>
                <c:pt idx="8">
                  <c:v>4.2600000000000013E-2</c:v>
                </c:pt>
                <c:pt idx="9">
                  <c:v>1.6299999999999999E-2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0.14550000000000021</c:v>
                </c:pt>
                <c:pt idx="1">
                  <c:v>0.128</c:v>
                </c:pt>
                <c:pt idx="2">
                  <c:v>0.16789999999999999</c:v>
                </c:pt>
                <c:pt idx="3">
                  <c:v>0.19739999999999999</c:v>
                </c:pt>
                <c:pt idx="4">
                  <c:v>0.19789999999999999</c:v>
                </c:pt>
                <c:pt idx="5">
                  <c:v>0.18690000000000037</c:v>
                </c:pt>
                <c:pt idx="6">
                  <c:v>0.15170000000000028</c:v>
                </c:pt>
                <c:pt idx="7">
                  <c:v>0.16270000000000001</c:v>
                </c:pt>
                <c:pt idx="8">
                  <c:v>0.12989999999999999</c:v>
                </c:pt>
                <c:pt idx="9">
                  <c:v>0.11660000000000002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0.36960000000000032</c:v>
                </c:pt>
                <c:pt idx="1">
                  <c:v>0.4108000000000005</c:v>
                </c:pt>
                <c:pt idx="2">
                  <c:v>0.41660000000000008</c:v>
                </c:pt>
                <c:pt idx="3">
                  <c:v>0.47940000000000038</c:v>
                </c:pt>
                <c:pt idx="4">
                  <c:v>0.48520000000000002</c:v>
                </c:pt>
                <c:pt idx="5">
                  <c:v>0.4980000000000005</c:v>
                </c:pt>
                <c:pt idx="6">
                  <c:v>0.61210000000000064</c:v>
                </c:pt>
                <c:pt idx="7">
                  <c:v>0.70960000000000112</c:v>
                </c:pt>
                <c:pt idx="8">
                  <c:v>0.77930000000000099</c:v>
                </c:pt>
                <c:pt idx="9">
                  <c:v>0.85100000000000064</c:v>
                </c:pt>
              </c:numCache>
            </c:numRef>
          </c:val>
        </c:ser>
        <c:gapWidth val="50"/>
        <c:overlap val="100"/>
        <c:axId val="127749120"/>
        <c:axId val="127763200"/>
      </c:barChart>
      <c:catAx>
        <c:axId val="127749120"/>
        <c:scaling>
          <c:orientation val="maxMin"/>
        </c:scaling>
        <c:axPos val="l"/>
        <c:majorTickMark val="none"/>
        <c:tickLblPos val="nextTo"/>
        <c:txPr>
          <a:bodyPr rot="0" vert="horz"/>
          <a:lstStyle/>
          <a:p>
            <a:pPr>
              <a:defRPr/>
            </a:pPr>
            <a:endParaRPr lang="en-US"/>
          </a:p>
        </c:txPr>
        <c:crossAx val="127763200"/>
        <c:crosses val="autoZero"/>
        <c:auto val="1"/>
        <c:lblAlgn val="ctr"/>
        <c:lblOffset val="100"/>
        <c:tickLblSkip val="1"/>
      </c:catAx>
      <c:valAx>
        <c:axId val="127763200"/>
        <c:scaling>
          <c:orientation val="minMax"/>
          <c:max val="1"/>
        </c:scaling>
        <c:axPos val="t"/>
        <c:numFmt formatCode="0%" sourceLinked="0"/>
        <c:tickLblPos val="nextTo"/>
        <c:crossAx val="12774912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4/_rels/chart17.xml.rels><?xml version="1.0" encoding="UTF-8" standalone="yes"?>
<Relationships xmlns="http://schemas.openxmlformats.org/package/2006/relationships"><Relationship Id="rId1" Type="http://schemas.openxmlformats.org/officeDocument/2006/relationships/package" Target="../../embeddings/slide_24/Microsoft_Office_Excel_Worksheet17.xlsx"/></Relationships>
</file>

<file path=ppt/charts/slide_24/chart17.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Chart!$B$6:$K$6</c:f>
              <c:numCache>
                <c:formatCode>0.00%</c:formatCode>
                <c:ptCount val="10"/>
                <c:pt idx="0">
                  <c:v>0.20069999999999999</c:v>
                </c:pt>
                <c:pt idx="1">
                  <c:v>0.16830000000000001</c:v>
                </c:pt>
                <c:pt idx="2">
                  <c:v>0.15880000000000025</c:v>
                </c:pt>
                <c:pt idx="3">
                  <c:v>0.1208</c:v>
                </c:pt>
                <c:pt idx="4">
                  <c:v>5.0500000000000003E-2</c:v>
                </c:pt>
                <c:pt idx="5">
                  <c:v>0.10349999999999998</c:v>
                </c:pt>
                <c:pt idx="6">
                  <c:v>6.7700000000000024E-2</c:v>
                </c:pt>
                <c:pt idx="7">
                  <c:v>3.6200000000000052E-2</c:v>
                </c:pt>
                <c:pt idx="8">
                  <c:v>9.6000000000000026E-3</c:v>
                </c:pt>
                <c:pt idx="9">
                  <c:v>4.6000000000000034E-3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Chart!$B$7:$K$7</c:f>
              <c:numCache>
                <c:formatCode>0.00%</c:formatCode>
                <c:ptCount val="10"/>
                <c:pt idx="0">
                  <c:v>0.18910000000000021</c:v>
                </c:pt>
                <c:pt idx="1">
                  <c:v>0.14980000000000004</c:v>
                </c:pt>
                <c:pt idx="2">
                  <c:v>0.10950000000000013</c:v>
                </c:pt>
                <c:pt idx="3">
                  <c:v>0.11860000000000002</c:v>
                </c:pt>
                <c:pt idx="4">
                  <c:v>0.10299999999999998</c:v>
                </c:pt>
                <c:pt idx="5">
                  <c:v>8.9300000000000004E-2</c:v>
                </c:pt>
                <c:pt idx="6">
                  <c:v>8.280000000000004E-2</c:v>
                </c:pt>
                <c:pt idx="7">
                  <c:v>5.2800000000000034E-2</c:v>
                </c:pt>
                <c:pt idx="8">
                  <c:v>1.6299999999999999E-2</c:v>
                </c:pt>
                <c:pt idx="9">
                  <c:v>9.6000000000000026E-3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Chart!$B$8:$K$8</c:f>
              <c:numCache>
                <c:formatCode>0.00%</c:formatCode>
                <c:ptCount val="10"/>
                <c:pt idx="0">
                  <c:v>0.14530000000000001</c:v>
                </c:pt>
                <c:pt idx="1">
                  <c:v>0.12640000000000001</c:v>
                </c:pt>
                <c:pt idx="2">
                  <c:v>0.14240000000000028</c:v>
                </c:pt>
                <c:pt idx="3">
                  <c:v>0.1293</c:v>
                </c:pt>
                <c:pt idx="4">
                  <c:v>0.11760000000000002</c:v>
                </c:pt>
                <c:pt idx="5">
                  <c:v>7.010000000000001E-2</c:v>
                </c:pt>
                <c:pt idx="6">
                  <c:v>8.7900000000000006E-2</c:v>
                </c:pt>
                <c:pt idx="7">
                  <c:v>6.6000000000000003E-2</c:v>
                </c:pt>
                <c:pt idx="8">
                  <c:v>2.4500000000000001E-2</c:v>
                </c:pt>
                <c:pt idx="9">
                  <c:v>1.1299999999999998E-2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Chart!$B$9:$K$9</c:f>
              <c:numCache>
                <c:formatCode>0.00%</c:formatCode>
                <c:ptCount val="10"/>
                <c:pt idx="0">
                  <c:v>0.13059999999999999</c:v>
                </c:pt>
                <c:pt idx="1">
                  <c:v>0.12540000000000001</c:v>
                </c:pt>
                <c:pt idx="2">
                  <c:v>0.15840000000000037</c:v>
                </c:pt>
                <c:pt idx="3">
                  <c:v>0.16830000000000001</c:v>
                </c:pt>
                <c:pt idx="4">
                  <c:v>0.18260000000000001</c:v>
                </c:pt>
                <c:pt idx="5">
                  <c:v>0.15070000000000028</c:v>
                </c:pt>
                <c:pt idx="6">
                  <c:v>0.17080000000000001</c:v>
                </c:pt>
                <c:pt idx="7">
                  <c:v>0.17490000000000028</c:v>
                </c:pt>
                <c:pt idx="8">
                  <c:v>0.14090000000000025</c:v>
                </c:pt>
                <c:pt idx="9">
                  <c:v>0.13139999999999999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Chart!$B$10:$K$10</c:f>
              <c:numCache>
                <c:formatCode>0.00%</c:formatCode>
                <c:ptCount val="10"/>
                <c:pt idx="0">
                  <c:v>0.33440000000000075</c:v>
                </c:pt>
                <c:pt idx="1">
                  <c:v>0.43010000000000032</c:v>
                </c:pt>
                <c:pt idx="2">
                  <c:v>0.43090000000000056</c:v>
                </c:pt>
                <c:pt idx="3">
                  <c:v>0.46310000000000001</c:v>
                </c:pt>
                <c:pt idx="4">
                  <c:v>0.54630000000000001</c:v>
                </c:pt>
                <c:pt idx="5">
                  <c:v>0.58639999999999959</c:v>
                </c:pt>
                <c:pt idx="6">
                  <c:v>0.5907</c:v>
                </c:pt>
                <c:pt idx="7">
                  <c:v>0.67010000000000125</c:v>
                </c:pt>
                <c:pt idx="8">
                  <c:v>0.80859999999999999</c:v>
                </c:pt>
                <c:pt idx="9">
                  <c:v>0.84300000000000064</c:v>
                </c:pt>
              </c:numCache>
            </c:numRef>
          </c:val>
        </c:ser>
        <c:gapWidth val="50"/>
        <c:overlap val="100"/>
        <c:axId val="127947136"/>
        <c:axId val="127948672"/>
      </c:barChart>
      <c:catAx>
        <c:axId val="127947136"/>
        <c:scaling>
          <c:orientation val="maxMin"/>
        </c:scaling>
        <c:axPos val="l"/>
        <c:majorTickMark val="none"/>
        <c:tickLblPos val="nextTo"/>
        <c:txPr>
          <a:bodyPr rot="0" vert="horz"/>
          <a:lstStyle/>
          <a:p>
            <a:pPr>
              <a:defRPr/>
            </a:pPr>
            <a:endParaRPr lang="en-US"/>
          </a:p>
        </c:txPr>
        <c:crossAx val="127948672"/>
        <c:crosses val="autoZero"/>
        <c:auto val="1"/>
        <c:lblAlgn val="ctr"/>
        <c:lblOffset val="100"/>
        <c:tickLblSkip val="1"/>
      </c:catAx>
      <c:valAx>
        <c:axId val="127948672"/>
        <c:scaling>
          <c:orientation val="minMax"/>
          <c:max val="1"/>
        </c:scaling>
        <c:axPos val="t"/>
        <c:numFmt formatCode="0%" sourceLinked="0"/>
        <c:tickLblPos val="nextTo"/>
        <c:crossAx val="1279471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5/_rels/chart18.xml.rels><?xml version="1.0" encoding="UTF-8" standalone="yes"?>
<Relationships xmlns="http://schemas.openxmlformats.org/package/2006/relationships"><Relationship Id="rId1" Type="http://schemas.openxmlformats.org/officeDocument/2006/relationships/package" Target="../../embeddings/slide_25/Microsoft_Office_Excel_Worksheet18.xlsx"/></Relationships>
</file>

<file path=ppt/charts/slide_25/chart18.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Chart!$B$6:$K$6</c:f>
              <c:numCache>
                <c:formatCode>0.00%</c:formatCode>
                <c:ptCount val="10"/>
                <c:pt idx="0">
                  <c:v>0.2888000000000005</c:v>
                </c:pt>
                <c:pt idx="1">
                  <c:v>0.11720000000000012</c:v>
                </c:pt>
                <c:pt idx="2">
                  <c:v>8.6400000000000018E-2</c:v>
                </c:pt>
                <c:pt idx="3">
                  <c:v>9.0200000000000002E-2</c:v>
                </c:pt>
                <c:pt idx="4">
                  <c:v>7.8200000000000006E-2</c:v>
                </c:pt>
                <c:pt idx="5">
                  <c:v>0.1019</c:v>
                </c:pt>
                <c:pt idx="6">
                  <c:v>0.13400000000000001</c:v>
                </c:pt>
                <c:pt idx="7">
                  <c:v>5.0400000000000014E-2</c:v>
                </c:pt>
                <c:pt idx="8">
                  <c:v>9.1000000000000004E-3</c:v>
                </c:pt>
                <c:pt idx="9">
                  <c:v>2.8999999999999998E-3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Chart!$B$7:$K$7</c:f>
              <c:numCache>
                <c:formatCode>0.00%</c:formatCode>
                <c:ptCount val="10"/>
                <c:pt idx="0">
                  <c:v>0.20230000000000001</c:v>
                </c:pt>
                <c:pt idx="1">
                  <c:v>0.1188</c:v>
                </c:pt>
                <c:pt idx="2">
                  <c:v>0.1298</c:v>
                </c:pt>
                <c:pt idx="3">
                  <c:v>8.8900000000000048E-2</c:v>
                </c:pt>
                <c:pt idx="4">
                  <c:v>0.1129</c:v>
                </c:pt>
                <c:pt idx="5">
                  <c:v>0.10879999999999999</c:v>
                </c:pt>
                <c:pt idx="6">
                  <c:v>0.1014</c:v>
                </c:pt>
                <c:pt idx="7">
                  <c:v>7.9500000000000084E-2</c:v>
                </c:pt>
                <c:pt idx="8">
                  <c:v>5.900000000000012E-3</c:v>
                </c:pt>
                <c:pt idx="9">
                  <c:v>1.0800000000000021E-2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Chart!$B$8:$K$8</c:f>
              <c:numCache>
                <c:formatCode>0.00%</c:formatCode>
                <c:ptCount val="10"/>
                <c:pt idx="0">
                  <c:v>0.14550000000000021</c:v>
                </c:pt>
                <c:pt idx="1">
                  <c:v>0.15710000000000021</c:v>
                </c:pt>
                <c:pt idx="2">
                  <c:v>0.13089999999999999</c:v>
                </c:pt>
                <c:pt idx="3">
                  <c:v>0.10840000000000002</c:v>
                </c:pt>
                <c:pt idx="4">
                  <c:v>0.10420000000000013</c:v>
                </c:pt>
                <c:pt idx="5">
                  <c:v>0.11550000000000002</c:v>
                </c:pt>
                <c:pt idx="6">
                  <c:v>8.14E-2</c:v>
                </c:pt>
                <c:pt idx="7">
                  <c:v>8.9900000000000063E-2</c:v>
                </c:pt>
                <c:pt idx="8">
                  <c:v>1.5599999999999998E-2</c:v>
                </c:pt>
                <c:pt idx="9">
                  <c:v>1.0600000000000021E-2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Chart!$B$9:$K$9</c:f>
              <c:numCache>
                <c:formatCode>0.00%</c:formatCode>
                <c:ptCount val="10"/>
                <c:pt idx="0">
                  <c:v>0.12989999999999999</c:v>
                </c:pt>
                <c:pt idx="1">
                  <c:v>0.18640000000000037</c:v>
                </c:pt>
                <c:pt idx="2">
                  <c:v>0.1676</c:v>
                </c:pt>
                <c:pt idx="3">
                  <c:v>0.19139999999999999</c:v>
                </c:pt>
                <c:pt idx="4">
                  <c:v>0.15840000000000037</c:v>
                </c:pt>
                <c:pt idx="5">
                  <c:v>0.12390000000000002</c:v>
                </c:pt>
                <c:pt idx="6">
                  <c:v>0.12889999999999999</c:v>
                </c:pt>
                <c:pt idx="7">
                  <c:v>0.12440000000000002</c:v>
                </c:pt>
                <c:pt idx="8">
                  <c:v>9.3400000000000025E-2</c:v>
                </c:pt>
                <c:pt idx="9">
                  <c:v>8.4400000000000003E-2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Chart!$B$10:$K$10</c:f>
              <c:numCache>
                <c:formatCode>0.00%</c:formatCode>
                <c:ptCount val="10"/>
                <c:pt idx="0">
                  <c:v>0.23350000000000001</c:v>
                </c:pt>
                <c:pt idx="1">
                  <c:v>0.42060000000000008</c:v>
                </c:pt>
                <c:pt idx="2">
                  <c:v>0.48530000000000056</c:v>
                </c:pt>
                <c:pt idx="3">
                  <c:v>0.52110000000000001</c:v>
                </c:pt>
                <c:pt idx="4">
                  <c:v>0.54630000000000001</c:v>
                </c:pt>
                <c:pt idx="5">
                  <c:v>0.54980000000000062</c:v>
                </c:pt>
                <c:pt idx="6">
                  <c:v>0.5544</c:v>
                </c:pt>
                <c:pt idx="7">
                  <c:v>0.65590000000000126</c:v>
                </c:pt>
                <c:pt idx="8">
                  <c:v>0.87600000000000111</c:v>
                </c:pt>
                <c:pt idx="9">
                  <c:v>0.89129999999999998</c:v>
                </c:pt>
              </c:numCache>
            </c:numRef>
          </c:val>
        </c:ser>
        <c:gapWidth val="50"/>
        <c:overlap val="100"/>
        <c:axId val="128181760"/>
        <c:axId val="128183296"/>
      </c:barChart>
      <c:catAx>
        <c:axId val="128181760"/>
        <c:scaling>
          <c:orientation val="maxMin"/>
        </c:scaling>
        <c:axPos val="l"/>
        <c:majorTickMark val="none"/>
        <c:tickLblPos val="nextTo"/>
        <c:txPr>
          <a:bodyPr rot="0" vert="horz"/>
          <a:lstStyle/>
          <a:p>
            <a:pPr>
              <a:defRPr/>
            </a:pPr>
            <a:endParaRPr lang="en-US"/>
          </a:p>
        </c:txPr>
        <c:crossAx val="128183296"/>
        <c:crosses val="autoZero"/>
        <c:auto val="1"/>
        <c:lblAlgn val="ctr"/>
        <c:lblOffset val="100"/>
        <c:tickLblSkip val="1"/>
      </c:catAx>
      <c:valAx>
        <c:axId val="128183296"/>
        <c:scaling>
          <c:orientation val="minMax"/>
          <c:max val="1"/>
        </c:scaling>
        <c:axPos val="t"/>
        <c:numFmt formatCode="0%" sourceLinked="0"/>
        <c:tickLblPos val="nextTo"/>
        <c:crossAx val="12818176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6/_rels/chart19.xml.rels><?xml version="1.0" encoding="UTF-8" standalone="yes"?>
<Relationships xmlns="http://schemas.openxmlformats.org/package/2006/relationships"><Relationship Id="rId1" Type="http://schemas.openxmlformats.org/officeDocument/2006/relationships/package" Target="../../embeddings/slide_26/Microsoft_Office_Excel_Worksheet19.xlsx"/></Relationships>
</file>

<file path=ppt/charts/slide_26/chart19.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0.25440000000000002</c:v>
                </c:pt>
                <c:pt idx="1">
                  <c:v>0.21110000000000001</c:v>
                </c:pt>
                <c:pt idx="2">
                  <c:v>0.10150000000000002</c:v>
                </c:pt>
                <c:pt idx="3">
                  <c:v>9.4900000000000026E-2</c:v>
                </c:pt>
                <c:pt idx="4">
                  <c:v>8.2700000000000023E-2</c:v>
                </c:pt>
                <c:pt idx="5">
                  <c:v>0.12020000000000013</c:v>
                </c:pt>
                <c:pt idx="6">
                  <c:v>5.16E-2</c:v>
                </c:pt>
                <c:pt idx="7">
                  <c:v>2.3400000000000001E-2</c:v>
                </c:pt>
                <c:pt idx="8">
                  <c:v>1.9400000000000042E-2</c:v>
                </c:pt>
                <c:pt idx="9">
                  <c:v>8.4000000000000047E-3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0.17430000000000001</c:v>
                </c:pt>
                <c:pt idx="1">
                  <c:v>0.14520000000000025</c:v>
                </c:pt>
                <c:pt idx="2">
                  <c:v>0.12360000000000013</c:v>
                </c:pt>
                <c:pt idx="3">
                  <c:v>0.11020000000000002</c:v>
                </c:pt>
                <c:pt idx="4">
                  <c:v>9.7200000000000022E-2</c:v>
                </c:pt>
                <c:pt idx="5">
                  <c:v>0.1346</c:v>
                </c:pt>
                <c:pt idx="6">
                  <c:v>0.1013</c:v>
                </c:pt>
                <c:pt idx="7">
                  <c:v>4.6300000000000001E-2</c:v>
                </c:pt>
                <c:pt idx="8">
                  <c:v>3.3799999999999997E-2</c:v>
                </c:pt>
                <c:pt idx="9">
                  <c:v>1.1000000000000025E-3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0.15410000000000001</c:v>
                </c:pt>
                <c:pt idx="1">
                  <c:v>0.10349999999999998</c:v>
                </c:pt>
                <c:pt idx="2">
                  <c:v>0.12110000000000012</c:v>
                </c:pt>
                <c:pt idx="3">
                  <c:v>0.12529999999999999</c:v>
                </c:pt>
                <c:pt idx="4">
                  <c:v>0.11210000000000002</c:v>
                </c:pt>
                <c:pt idx="5">
                  <c:v>0.10710000000000013</c:v>
                </c:pt>
                <c:pt idx="6">
                  <c:v>0.11910000000000009</c:v>
                </c:pt>
                <c:pt idx="7">
                  <c:v>6.4800000000000024E-2</c:v>
                </c:pt>
                <c:pt idx="8">
                  <c:v>4.1700000000000001E-2</c:v>
                </c:pt>
                <c:pt idx="9">
                  <c:v>1.8800000000000032E-2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0.14119999999999999</c:v>
                </c:pt>
                <c:pt idx="1">
                  <c:v>0.12460000000000013</c:v>
                </c:pt>
                <c:pt idx="2">
                  <c:v>0.21210000000000001</c:v>
                </c:pt>
                <c:pt idx="3">
                  <c:v>0.1905</c:v>
                </c:pt>
                <c:pt idx="4">
                  <c:v>0.21470000000000028</c:v>
                </c:pt>
                <c:pt idx="5">
                  <c:v>0.1356</c:v>
                </c:pt>
                <c:pt idx="6">
                  <c:v>0.20910000000000001</c:v>
                </c:pt>
                <c:pt idx="7">
                  <c:v>0.14790000000000028</c:v>
                </c:pt>
                <c:pt idx="8">
                  <c:v>0.13550000000000001</c:v>
                </c:pt>
                <c:pt idx="9">
                  <c:v>0.11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0.27600000000000002</c:v>
                </c:pt>
                <c:pt idx="1">
                  <c:v>0.41560000000000002</c:v>
                </c:pt>
                <c:pt idx="2">
                  <c:v>0.44180000000000008</c:v>
                </c:pt>
                <c:pt idx="3">
                  <c:v>0.47900000000000031</c:v>
                </c:pt>
                <c:pt idx="4">
                  <c:v>0.49320000000000008</c:v>
                </c:pt>
                <c:pt idx="5">
                  <c:v>0.5024999999999995</c:v>
                </c:pt>
                <c:pt idx="6">
                  <c:v>0.51880000000000004</c:v>
                </c:pt>
                <c:pt idx="7">
                  <c:v>0.71760000000000113</c:v>
                </c:pt>
                <c:pt idx="8">
                  <c:v>0.76959999999999995</c:v>
                </c:pt>
                <c:pt idx="9">
                  <c:v>0.86160000000000125</c:v>
                </c:pt>
              </c:numCache>
            </c:numRef>
          </c:val>
        </c:ser>
        <c:gapWidth val="50"/>
        <c:overlap val="100"/>
        <c:axId val="128342656"/>
        <c:axId val="128450944"/>
      </c:barChart>
      <c:catAx>
        <c:axId val="128342656"/>
        <c:scaling>
          <c:orientation val="maxMin"/>
        </c:scaling>
        <c:axPos val="l"/>
        <c:majorTickMark val="none"/>
        <c:tickLblPos val="nextTo"/>
        <c:txPr>
          <a:bodyPr rot="0" vert="horz"/>
          <a:lstStyle/>
          <a:p>
            <a:pPr>
              <a:defRPr/>
            </a:pPr>
            <a:endParaRPr lang="en-US"/>
          </a:p>
        </c:txPr>
        <c:crossAx val="128450944"/>
        <c:crosses val="autoZero"/>
        <c:auto val="1"/>
        <c:lblAlgn val="ctr"/>
        <c:lblOffset val="100"/>
        <c:tickLblSkip val="1"/>
      </c:catAx>
      <c:valAx>
        <c:axId val="128450944"/>
        <c:scaling>
          <c:orientation val="minMax"/>
          <c:max val="1"/>
        </c:scaling>
        <c:axPos val="t"/>
        <c:numFmt formatCode="0%" sourceLinked="0"/>
        <c:tickLblPos val="nextTo"/>
        <c:crossAx val="12834265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7/_rels/chart20.xml.rels><?xml version="1.0" encoding="UTF-8" standalone="yes"?>
<Relationships xmlns="http://schemas.openxmlformats.org/package/2006/relationships"><Relationship Id="rId1" Type="http://schemas.openxmlformats.org/officeDocument/2006/relationships/package" Target="../../embeddings/slide_27/Microsoft_Office_Excel_Worksheet20.xlsx"/></Relationships>
</file>

<file path=ppt/charts/slide_27/chart20.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Chart!$B$6:$K$6</c:f>
              <c:numCache>
                <c:formatCode>0.00%</c:formatCode>
                <c:ptCount val="10"/>
                <c:pt idx="0">
                  <c:v>0.21020000000000025</c:v>
                </c:pt>
                <c:pt idx="1">
                  <c:v>0.15430000000000021</c:v>
                </c:pt>
                <c:pt idx="2">
                  <c:v>0.1104</c:v>
                </c:pt>
                <c:pt idx="3">
                  <c:v>9.11E-2</c:v>
                </c:pt>
                <c:pt idx="4">
                  <c:v>0.14230000000000001</c:v>
                </c:pt>
                <c:pt idx="5">
                  <c:v>8.910000000000004E-2</c:v>
                </c:pt>
                <c:pt idx="6">
                  <c:v>0.10050000000000002</c:v>
                </c:pt>
                <c:pt idx="7">
                  <c:v>4.7300000000000092E-2</c:v>
                </c:pt>
                <c:pt idx="8">
                  <c:v>1.5800000000000033E-2</c:v>
                </c:pt>
                <c:pt idx="9">
                  <c:v>6.80000000000001E-3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Chart!$B$7:$K$7</c:f>
              <c:numCache>
                <c:formatCode>0.00%</c:formatCode>
                <c:ptCount val="10"/>
                <c:pt idx="0">
                  <c:v>0.18520000000000028</c:v>
                </c:pt>
                <c:pt idx="1">
                  <c:v>0.14369999999999999</c:v>
                </c:pt>
                <c:pt idx="2">
                  <c:v>0.15890000000000037</c:v>
                </c:pt>
                <c:pt idx="3">
                  <c:v>0.11760000000000002</c:v>
                </c:pt>
                <c:pt idx="4">
                  <c:v>9.1200000000000003E-2</c:v>
                </c:pt>
                <c:pt idx="5">
                  <c:v>8.14E-2</c:v>
                </c:pt>
                <c:pt idx="6">
                  <c:v>0.10110000000000002</c:v>
                </c:pt>
                <c:pt idx="7">
                  <c:v>6.0600000000000001E-2</c:v>
                </c:pt>
                <c:pt idx="8">
                  <c:v>1.6000000000000021E-2</c:v>
                </c:pt>
                <c:pt idx="9">
                  <c:v>1.2100000000000001E-2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Chart!$B$8:$K$8</c:f>
              <c:numCache>
                <c:formatCode>0.00%</c:formatCode>
                <c:ptCount val="10"/>
                <c:pt idx="0">
                  <c:v>0.18170000000000028</c:v>
                </c:pt>
                <c:pt idx="1">
                  <c:v>0.14920000000000028</c:v>
                </c:pt>
                <c:pt idx="2">
                  <c:v>0.13450000000000001</c:v>
                </c:pt>
                <c:pt idx="3">
                  <c:v>0.13439999999999999</c:v>
                </c:pt>
                <c:pt idx="4">
                  <c:v>8.280000000000004E-2</c:v>
                </c:pt>
                <c:pt idx="5">
                  <c:v>0.10059999999999998</c:v>
                </c:pt>
                <c:pt idx="6">
                  <c:v>7.4300000000000144E-2</c:v>
                </c:pt>
                <c:pt idx="7">
                  <c:v>5.7500000000000023E-2</c:v>
                </c:pt>
                <c:pt idx="8">
                  <c:v>3.5400000000000001E-2</c:v>
                </c:pt>
                <c:pt idx="9">
                  <c:v>1.7600000000000001E-2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Chart!$B$9:$K$9</c:f>
              <c:numCache>
                <c:formatCode>0.00%</c:formatCode>
                <c:ptCount val="10"/>
                <c:pt idx="0">
                  <c:v>0.13450000000000001</c:v>
                </c:pt>
                <c:pt idx="1">
                  <c:v>0.18680000000000024</c:v>
                </c:pt>
                <c:pt idx="2">
                  <c:v>0.18340000000000031</c:v>
                </c:pt>
                <c:pt idx="3">
                  <c:v>0.21090000000000031</c:v>
                </c:pt>
                <c:pt idx="4">
                  <c:v>0.1661</c:v>
                </c:pt>
                <c:pt idx="5">
                  <c:v>0.17350000000000004</c:v>
                </c:pt>
                <c:pt idx="6">
                  <c:v>0.1605</c:v>
                </c:pt>
                <c:pt idx="7">
                  <c:v>0.18620000000000031</c:v>
                </c:pt>
                <c:pt idx="8">
                  <c:v>0.15050000000000024</c:v>
                </c:pt>
                <c:pt idx="9">
                  <c:v>0.13990000000000025</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Chart!$B$10:$K$10</c:f>
              <c:numCache>
                <c:formatCode>0.00%</c:formatCode>
                <c:ptCount val="10"/>
                <c:pt idx="0">
                  <c:v>0.28840000000000032</c:v>
                </c:pt>
                <c:pt idx="1">
                  <c:v>0.36600000000000038</c:v>
                </c:pt>
                <c:pt idx="2">
                  <c:v>0.4128000000000005</c:v>
                </c:pt>
                <c:pt idx="3">
                  <c:v>0.44600000000000001</c:v>
                </c:pt>
                <c:pt idx="4">
                  <c:v>0.51749999999999996</c:v>
                </c:pt>
                <c:pt idx="5">
                  <c:v>0.55530000000000002</c:v>
                </c:pt>
                <c:pt idx="6">
                  <c:v>0.56359999999999999</c:v>
                </c:pt>
                <c:pt idx="7">
                  <c:v>0.64840000000000064</c:v>
                </c:pt>
                <c:pt idx="8">
                  <c:v>0.7823</c:v>
                </c:pt>
                <c:pt idx="9">
                  <c:v>0.82370000000000065</c:v>
                </c:pt>
              </c:numCache>
            </c:numRef>
          </c:val>
        </c:ser>
        <c:gapWidth val="50"/>
        <c:overlap val="100"/>
        <c:axId val="129765376"/>
        <c:axId val="129766912"/>
      </c:barChart>
      <c:catAx>
        <c:axId val="129765376"/>
        <c:scaling>
          <c:orientation val="maxMin"/>
        </c:scaling>
        <c:axPos val="l"/>
        <c:majorTickMark val="none"/>
        <c:tickLblPos val="nextTo"/>
        <c:txPr>
          <a:bodyPr rot="0" vert="horz"/>
          <a:lstStyle/>
          <a:p>
            <a:pPr>
              <a:defRPr/>
            </a:pPr>
            <a:endParaRPr lang="en-US"/>
          </a:p>
        </c:txPr>
        <c:crossAx val="129766912"/>
        <c:crosses val="autoZero"/>
        <c:auto val="1"/>
        <c:lblAlgn val="ctr"/>
        <c:lblOffset val="100"/>
        <c:tickLblSkip val="1"/>
      </c:catAx>
      <c:valAx>
        <c:axId val="129766912"/>
        <c:scaling>
          <c:orientation val="minMax"/>
          <c:max val="1"/>
        </c:scaling>
        <c:axPos val="t"/>
        <c:numFmt formatCode="0%" sourceLinked="0"/>
        <c:tickLblPos val="nextTo"/>
        <c:crossAx val="12976537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8/_rels/chart21.xml.rels><?xml version="1.0" encoding="UTF-8" standalone="yes"?>
<Relationships xmlns="http://schemas.openxmlformats.org/package/2006/relationships"><Relationship Id="rId1" Type="http://schemas.openxmlformats.org/officeDocument/2006/relationships/package" Target="../../embeddings/slide_28/Microsoft_Office_Excel_Worksheet21.xlsx"/></Relationships>
</file>

<file path=ppt/charts/slide_28/chart2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0.1925</c:v>
                </c:pt>
                <c:pt idx="1">
                  <c:v>0.21620000000000028</c:v>
                </c:pt>
                <c:pt idx="2">
                  <c:v>0.10760000000000013</c:v>
                </c:pt>
                <c:pt idx="3">
                  <c:v>7.6200000000000004E-2</c:v>
                </c:pt>
                <c:pt idx="4">
                  <c:v>9.9600000000000202E-2</c:v>
                </c:pt>
                <c:pt idx="5">
                  <c:v>0.10170000000000012</c:v>
                </c:pt>
                <c:pt idx="6">
                  <c:v>4.0300000000000023E-2</c:v>
                </c:pt>
                <c:pt idx="7">
                  <c:v>2.2900000000000011E-2</c:v>
                </c:pt>
                <c:pt idx="8">
                  <c:v>9.1000000000000004E-3</c:v>
                </c:pt>
                <c:pt idx="9">
                  <c:v>8.0000000000000175E-3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0.17720000000000025</c:v>
                </c:pt>
                <c:pt idx="1">
                  <c:v>0.15100000000000025</c:v>
                </c:pt>
                <c:pt idx="2">
                  <c:v>0.1283</c:v>
                </c:pt>
                <c:pt idx="3">
                  <c:v>0.1009</c:v>
                </c:pt>
                <c:pt idx="4">
                  <c:v>0.10120000000000012</c:v>
                </c:pt>
                <c:pt idx="5">
                  <c:v>9.1600000000000042E-2</c:v>
                </c:pt>
                <c:pt idx="6">
                  <c:v>6.25E-2</c:v>
                </c:pt>
                <c:pt idx="7">
                  <c:v>3.44E-2</c:v>
                </c:pt>
                <c:pt idx="8">
                  <c:v>2.2400000000000045E-2</c:v>
                </c:pt>
                <c:pt idx="9">
                  <c:v>4.5000000000000014E-3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0.14960000000000001</c:v>
                </c:pt>
                <c:pt idx="1">
                  <c:v>0.1145</c:v>
                </c:pt>
                <c:pt idx="2">
                  <c:v>0.10320000000000012</c:v>
                </c:pt>
                <c:pt idx="3">
                  <c:v>0.11720000000000012</c:v>
                </c:pt>
                <c:pt idx="4">
                  <c:v>0.1009</c:v>
                </c:pt>
                <c:pt idx="5">
                  <c:v>8.5400000000000004E-2</c:v>
                </c:pt>
                <c:pt idx="6">
                  <c:v>0.1023</c:v>
                </c:pt>
                <c:pt idx="7">
                  <c:v>6.5699999999999995E-2</c:v>
                </c:pt>
                <c:pt idx="8">
                  <c:v>2.2600000000000012E-2</c:v>
                </c:pt>
                <c:pt idx="9">
                  <c:v>1.2600000000000005E-2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0.11570000000000009</c:v>
                </c:pt>
                <c:pt idx="1">
                  <c:v>0.11370000000000002</c:v>
                </c:pt>
                <c:pt idx="2">
                  <c:v>0.14680000000000001</c:v>
                </c:pt>
                <c:pt idx="3">
                  <c:v>0.1643</c:v>
                </c:pt>
                <c:pt idx="4">
                  <c:v>0.13020000000000001</c:v>
                </c:pt>
                <c:pt idx="5">
                  <c:v>0.14590000000000028</c:v>
                </c:pt>
                <c:pt idx="6">
                  <c:v>0.18350000000000025</c:v>
                </c:pt>
                <c:pt idx="7">
                  <c:v>0.14780000000000001</c:v>
                </c:pt>
                <c:pt idx="8">
                  <c:v>0.10580000000000002</c:v>
                </c:pt>
                <c:pt idx="9">
                  <c:v>0.10910000000000013</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0.36500000000000032</c:v>
                </c:pt>
                <c:pt idx="1">
                  <c:v>0.40450000000000008</c:v>
                </c:pt>
                <c:pt idx="2">
                  <c:v>0.5141</c:v>
                </c:pt>
                <c:pt idx="3">
                  <c:v>0.54139999999999999</c:v>
                </c:pt>
                <c:pt idx="4">
                  <c:v>0.56820000000000004</c:v>
                </c:pt>
                <c:pt idx="5">
                  <c:v>0.57540000000000002</c:v>
                </c:pt>
                <c:pt idx="6">
                  <c:v>0.61140000000000005</c:v>
                </c:pt>
                <c:pt idx="7">
                  <c:v>0.72910000000000064</c:v>
                </c:pt>
                <c:pt idx="8">
                  <c:v>0.84010000000000062</c:v>
                </c:pt>
                <c:pt idx="9">
                  <c:v>0.86570000000000125</c:v>
                </c:pt>
              </c:numCache>
            </c:numRef>
          </c:val>
        </c:ser>
        <c:gapWidth val="50"/>
        <c:overlap val="100"/>
        <c:axId val="129893504"/>
        <c:axId val="129895040"/>
      </c:barChart>
      <c:catAx>
        <c:axId val="129893504"/>
        <c:scaling>
          <c:orientation val="maxMin"/>
        </c:scaling>
        <c:axPos val="l"/>
        <c:majorTickMark val="none"/>
        <c:tickLblPos val="nextTo"/>
        <c:txPr>
          <a:bodyPr rot="0" vert="horz"/>
          <a:lstStyle/>
          <a:p>
            <a:pPr>
              <a:defRPr/>
            </a:pPr>
            <a:endParaRPr lang="en-US"/>
          </a:p>
        </c:txPr>
        <c:crossAx val="129895040"/>
        <c:crosses val="autoZero"/>
        <c:auto val="1"/>
        <c:lblAlgn val="ctr"/>
        <c:lblOffset val="100"/>
        <c:tickLblSkip val="1"/>
      </c:catAx>
      <c:valAx>
        <c:axId val="129895040"/>
        <c:scaling>
          <c:orientation val="minMax"/>
          <c:max val="1"/>
        </c:scaling>
        <c:axPos val="t"/>
        <c:numFmt formatCode="0%" sourceLinked="0"/>
        <c:tickLblPos val="nextTo"/>
        <c:crossAx val="129893504"/>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9/_rels/chart22.xml.rels><?xml version="1.0" encoding="UTF-8" standalone="yes"?>
<Relationships xmlns="http://schemas.openxmlformats.org/package/2006/relationships"><Relationship Id="rId1" Type="http://schemas.openxmlformats.org/officeDocument/2006/relationships/package" Target="../../embeddings/slide_29/Microsoft_Office_Excel_Worksheet22.xlsx"/></Relationships>
</file>

<file path=ppt/charts/slide_29/chart2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Chart!$B$6:$K$6</c:f>
              <c:numCache>
                <c:formatCode>0.00%</c:formatCode>
                <c:ptCount val="10"/>
                <c:pt idx="0">
                  <c:v>0.32750000000000057</c:v>
                </c:pt>
                <c:pt idx="1">
                  <c:v>8.9200000000000043E-2</c:v>
                </c:pt>
                <c:pt idx="2">
                  <c:v>9.4900000000000026E-2</c:v>
                </c:pt>
                <c:pt idx="3">
                  <c:v>0.1048</c:v>
                </c:pt>
                <c:pt idx="4">
                  <c:v>0.14490000000000028</c:v>
                </c:pt>
                <c:pt idx="5">
                  <c:v>7.3899999999999993E-2</c:v>
                </c:pt>
                <c:pt idx="6">
                  <c:v>7.640000000000001E-2</c:v>
                </c:pt>
                <c:pt idx="7">
                  <c:v>2.9700000000000001E-2</c:v>
                </c:pt>
                <c:pt idx="8">
                  <c:v>1.72E-2</c:v>
                </c:pt>
                <c:pt idx="9">
                  <c:v>1.8900000000000031E-2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Chart!$B$7:$K$7</c:f>
              <c:numCache>
                <c:formatCode>0.00%</c:formatCode>
                <c:ptCount val="10"/>
                <c:pt idx="0">
                  <c:v>0.19700000000000001</c:v>
                </c:pt>
                <c:pt idx="1">
                  <c:v>0.15580000000000024</c:v>
                </c:pt>
                <c:pt idx="2">
                  <c:v>9.6300000000000024E-2</c:v>
                </c:pt>
                <c:pt idx="3">
                  <c:v>0.14080000000000001</c:v>
                </c:pt>
                <c:pt idx="4">
                  <c:v>0.1348</c:v>
                </c:pt>
                <c:pt idx="5">
                  <c:v>0.11310000000000002</c:v>
                </c:pt>
                <c:pt idx="6">
                  <c:v>7.3400000000000021E-2</c:v>
                </c:pt>
                <c:pt idx="7">
                  <c:v>3.7600000000000064E-2</c:v>
                </c:pt>
                <c:pt idx="8">
                  <c:v>1.7299999999999996E-2</c:v>
                </c:pt>
                <c:pt idx="9">
                  <c:v>1.1299999999999998E-2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Chart!$B$8:$K$8</c:f>
              <c:numCache>
                <c:formatCode>0.00%</c:formatCode>
                <c:ptCount val="10"/>
                <c:pt idx="0">
                  <c:v>0.15290000000000031</c:v>
                </c:pt>
                <c:pt idx="1">
                  <c:v>0.13850000000000001</c:v>
                </c:pt>
                <c:pt idx="2">
                  <c:v>0.1163</c:v>
                </c:pt>
                <c:pt idx="3">
                  <c:v>0.13519999999999999</c:v>
                </c:pt>
                <c:pt idx="4">
                  <c:v>0.1105</c:v>
                </c:pt>
                <c:pt idx="5">
                  <c:v>0.12350000000000012</c:v>
                </c:pt>
                <c:pt idx="6">
                  <c:v>0.1124</c:v>
                </c:pt>
                <c:pt idx="7">
                  <c:v>5.1900000000000002E-2</c:v>
                </c:pt>
                <c:pt idx="8">
                  <c:v>1.8400000000000031E-2</c:v>
                </c:pt>
                <c:pt idx="9">
                  <c:v>1.7899999999999999E-2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Chart!$B$9:$K$9</c:f>
              <c:numCache>
                <c:formatCode>0.00%</c:formatCode>
                <c:ptCount val="10"/>
                <c:pt idx="0">
                  <c:v>0.10680000000000002</c:v>
                </c:pt>
                <c:pt idx="1">
                  <c:v>0.20019999999999999</c:v>
                </c:pt>
                <c:pt idx="2">
                  <c:v>0.26020000000000004</c:v>
                </c:pt>
                <c:pt idx="3">
                  <c:v>0.18130000000000004</c:v>
                </c:pt>
                <c:pt idx="4">
                  <c:v>0.16289999999999999</c:v>
                </c:pt>
                <c:pt idx="5">
                  <c:v>0.21810000000000004</c:v>
                </c:pt>
                <c:pt idx="6">
                  <c:v>0.21410000000000001</c:v>
                </c:pt>
                <c:pt idx="7">
                  <c:v>0.18030000000000004</c:v>
                </c:pt>
                <c:pt idx="8">
                  <c:v>0.15030000000000004</c:v>
                </c:pt>
                <c:pt idx="9">
                  <c:v>0.15080000000000021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Chart!$B$10:$K$10</c:f>
              <c:numCache>
                <c:formatCode>0.00%</c:formatCode>
                <c:ptCount val="10"/>
                <c:pt idx="0">
                  <c:v>0.21570000000000028</c:v>
                </c:pt>
                <c:pt idx="1">
                  <c:v>0.41630000000000056</c:v>
                </c:pt>
                <c:pt idx="2">
                  <c:v>0.43230000000000063</c:v>
                </c:pt>
                <c:pt idx="3">
                  <c:v>0.4380000000000005</c:v>
                </c:pt>
                <c:pt idx="4">
                  <c:v>0.44700000000000001</c:v>
                </c:pt>
                <c:pt idx="5">
                  <c:v>0.47150000000000031</c:v>
                </c:pt>
                <c:pt idx="6">
                  <c:v>0.52370000000000005</c:v>
                </c:pt>
                <c:pt idx="7">
                  <c:v>0.70040000000000002</c:v>
                </c:pt>
                <c:pt idx="8">
                  <c:v>0.79679999999999995</c:v>
                </c:pt>
                <c:pt idx="9">
                  <c:v>0.80110000000000003</c:v>
                </c:pt>
              </c:numCache>
            </c:numRef>
          </c:val>
        </c:ser>
        <c:gapWidth val="50"/>
        <c:overlap val="100"/>
        <c:axId val="130078976"/>
        <c:axId val="130101248"/>
      </c:barChart>
      <c:catAx>
        <c:axId val="130078976"/>
        <c:scaling>
          <c:orientation val="maxMin"/>
        </c:scaling>
        <c:axPos val="l"/>
        <c:majorTickMark val="none"/>
        <c:tickLblPos val="nextTo"/>
        <c:txPr>
          <a:bodyPr rot="0" vert="horz"/>
          <a:lstStyle/>
          <a:p>
            <a:pPr>
              <a:defRPr/>
            </a:pPr>
            <a:endParaRPr lang="en-US"/>
          </a:p>
        </c:txPr>
        <c:crossAx val="130101248"/>
        <c:crosses val="autoZero"/>
        <c:auto val="1"/>
        <c:lblAlgn val="ctr"/>
        <c:lblOffset val="100"/>
        <c:tickLblSkip val="1"/>
      </c:catAx>
      <c:valAx>
        <c:axId val="130101248"/>
        <c:scaling>
          <c:orientation val="minMax"/>
          <c:max val="1"/>
        </c:scaling>
        <c:axPos val="t"/>
        <c:numFmt formatCode="0%" sourceLinked="0"/>
        <c:tickLblPos val="nextTo"/>
        <c:crossAx val="13007897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0/_rels/chart23.xml.rels><?xml version="1.0" encoding="UTF-8" standalone="yes"?>
<Relationships xmlns="http://schemas.openxmlformats.org/package/2006/relationships"><Relationship Id="rId1" Type="http://schemas.openxmlformats.org/officeDocument/2006/relationships/package" Target="../../embeddings/slide_30/Microsoft_Office_Excel_Worksheet23.xlsx"/></Relationships>
</file>

<file path=ppt/charts/slide_30/chart2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Chart!$B$6:$K$6</c:f>
              <c:numCache>
                <c:formatCode>0.00%</c:formatCode>
                <c:ptCount val="10"/>
                <c:pt idx="0">
                  <c:v>0.33840000000000076</c:v>
                </c:pt>
                <c:pt idx="1">
                  <c:v>9.7500000000000045E-2</c:v>
                </c:pt>
                <c:pt idx="2">
                  <c:v>0.1173</c:v>
                </c:pt>
                <c:pt idx="3">
                  <c:v>0.13730000000000001</c:v>
                </c:pt>
                <c:pt idx="4">
                  <c:v>7.4200000000000002E-2</c:v>
                </c:pt>
                <c:pt idx="5">
                  <c:v>7.85E-2</c:v>
                </c:pt>
                <c:pt idx="6">
                  <c:v>8.3000000000000046E-2</c:v>
                </c:pt>
                <c:pt idx="7">
                  <c:v>2.6400000000000045E-2</c:v>
                </c:pt>
                <c:pt idx="8">
                  <c:v>1.3200000000000022E-2</c:v>
                </c:pt>
                <c:pt idx="9">
                  <c:v>3.700000000000008E-3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Chart!$B$7:$K$7</c:f>
              <c:numCache>
                <c:formatCode>0.00%</c:formatCode>
                <c:ptCount val="10"/>
                <c:pt idx="0">
                  <c:v>0.20519999999999999</c:v>
                </c:pt>
                <c:pt idx="1">
                  <c:v>0.14840000000000031</c:v>
                </c:pt>
                <c:pt idx="2">
                  <c:v>0.17319999999999999</c:v>
                </c:pt>
                <c:pt idx="3">
                  <c:v>0.12920000000000001</c:v>
                </c:pt>
                <c:pt idx="4">
                  <c:v>9.9400000000000002E-2</c:v>
                </c:pt>
                <c:pt idx="5">
                  <c:v>8.6500000000000007E-2</c:v>
                </c:pt>
                <c:pt idx="6">
                  <c:v>7.0499999999999993E-2</c:v>
                </c:pt>
                <c:pt idx="7">
                  <c:v>3.1399999999999997E-2</c:v>
                </c:pt>
                <c:pt idx="8">
                  <c:v>1.8800000000000032E-2</c:v>
                </c:pt>
                <c:pt idx="9">
                  <c:v>7.0000000000000088E-3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Chart!$B$8:$K$8</c:f>
              <c:numCache>
                <c:formatCode>0.00%</c:formatCode>
                <c:ptCount val="10"/>
                <c:pt idx="0">
                  <c:v>0.14980000000000004</c:v>
                </c:pt>
                <c:pt idx="1">
                  <c:v>0.17090000000000025</c:v>
                </c:pt>
                <c:pt idx="2">
                  <c:v>0.14180000000000001</c:v>
                </c:pt>
                <c:pt idx="3">
                  <c:v>0.12939999999999999</c:v>
                </c:pt>
                <c:pt idx="4">
                  <c:v>9.7900000000000001E-2</c:v>
                </c:pt>
                <c:pt idx="5">
                  <c:v>8.9500000000000204E-2</c:v>
                </c:pt>
                <c:pt idx="6">
                  <c:v>9.540000000000004E-2</c:v>
                </c:pt>
                <c:pt idx="7">
                  <c:v>4.1199999999999987E-2</c:v>
                </c:pt>
                <c:pt idx="8">
                  <c:v>2.6599999999999999E-2</c:v>
                </c:pt>
                <c:pt idx="9">
                  <c:v>2.7000000000000045E-2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Chart!$B$9:$K$9</c:f>
              <c:numCache>
                <c:formatCode>0.00%</c:formatCode>
                <c:ptCount val="10"/>
                <c:pt idx="0">
                  <c:v>0.12110000000000012</c:v>
                </c:pt>
                <c:pt idx="1">
                  <c:v>0.22589999999999999</c:v>
                </c:pt>
                <c:pt idx="2">
                  <c:v>0.19769999999999999</c:v>
                </c:pt>
                <c:pt idx="3">
                  <c:v>0.22309999999999999</c:v>
                </c:pt>
                <c:pt idx="4">
                  <c:v>0.25490000000000002</c:v>
                </c:pt>
                <c:pt idx="5">
                  <c:v>0.23900000000000021</c:v>
                </c:pt>
                <c:pt idx="6">
                  <c:v>0.20250000000000001</c:v>
                </c:pt>
                <c:pt idx="7">
                  <c:v>0.20860000000000001</c:v>
                </c:pt>
                <c:pt idx="8">
                  <c:v>0.20469999999999999</c:v>
                </c:pt>
                <c:pt idx="9">
                  <c:v>0.19400000000000001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Chart!$B$10:$K$10</c:f>
              <c:numCache>
                <c:formatCode>0.00%</c:formatCode>
                <c:ptCount val="10"/>
                <c:pt idx="0">
                  <c:v>0.18540000000000031</c:v>
                </c:pt>
                <c:pt idx="1">
                  <c:v>0.35730000000000056</c:v>
                </c:pt>
                <c:pt idx="2">
                  <c:v>0.37000000000000038</c:v>
                </c:pt>
                <c:pt idx="3">
                  <c:v>0.38110000000000038</c:v>
                </c:pt>
                <c:pt idx="4">
                  <c:v>0.47370000000000001</c:v>
                </c:pt>
                <c:pt idx="5">
                  <c:v>0.50660000000000005</c:v>
                </c:pt>
                <c:pt idx="6">
                  <c:v>0.54859999999999998</c:v>
                </c:pt>
                <c:pt idx="7">
                  <c:v>0.69230000000000003</c:v>
                </c:pt>
                <c:pt idx="8">
                  <c:v>0.73670000000000113</c:v>
                </c:pt>
                <c:pt idx="9">
                  <c:v>0.76830000000000065</c:v>
                </c:pt>
              </c:numCache>
            </c:numRef>
          </c:val>
        </c:ser>
        <c:gapWidth val="50"/>
        <c:overlap val="100"/>
        <c:axId val="130174336"/>
        <c:axId val="130208896"/>
      </c:barChart>
      <c:catAx>
        <c:axId val="130174336"/>
        <c:scaling>
          <c:orientation val="maxMin"/>
        </c:scaling>
        <c:axPos val="l"/>
        <c:majorTickMark val="none"/>
        <c:tickLblPos val="nextTo"/>
        <c:txPr>
          <a:bodyPr rot="0" vert="horz"/>
          <a:lstStyle/>
          <a:p>
            <a:pPr>
              <a:defRPr/>
            </a:pPr>
            <a:endParaRPr lang="en-US"/>
          </a:p>
        </c:txPr>
        <c:crossAx val="130208896"/>
        <c:crosses val="autoZero"/>
        <c:auto val="1"/>
        <c:lblAlgn val="ctr"/>
        <c:lblOffset val="100"/>
        <c:tickLblSkip val="1"/>
      </c:catAx>
      <c:valAx>
        <c:axId val="130208896"/>
        <c:scaling>
          <c:orientation val="minMax"/>
          <c:max val="1"/>
        </c:scaling>
        <c:axPos val="t"/>
        <c:numFmt formatCode="0%" sourceLinked="0"/>
        <c:tickLblPos val="nextTo"/>
        <c:crossAx val="1301743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1/_rels/chart24.xml.rels><?xml version="1.0" encoding="UTF-8" standalone="yes"?>
<Relationships xmlns="http://schemas.openxmlformats.org/package/2006/relationships"><Relationship Id="rId1" Type="http://schemas.openxmlformats.org/officeDocument/2006/relationships/package" Target="../../embeddings/slide_31/Microsoft_Office_Excel_Worksheet24.xlsx"/></Relationships>
</file>

<file path=ppt/charts/slide_31/chart2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Chart!$B$6:$K$6</c:f>
              <c:numCache>
                <c:formatCode>0.00%</c:formatCode>
                <c:ptCount val="10"/>
                <c:pt idx="0">
                  <c:v>0.30810000000000032</c:v>
                </c:pt>
                <c:pt idx="1">
                  <c:v>0.15320000000000028</c:v>
                </c:pt>
                <c:pt idx="2">
                  <c:v>0.13969999999999999</c:v>
                </c:pt>
                <c:pt idx="3">
                  <c:v>0.13900000000000001</c:v>
                </c:pt>
                <c:pt idx="4">
                  <c:v>4.7300000000000092E-2</c:v>
                </c:pt>
                <c:pt idx="5">
                  <c:v>7.9300000000000134E-2</c:v>
                </c:pt>
                <c:pt idx="6">
                  <c:v>6.9900000000000004E-2</c:v>
                </c:pt>
                <c:pt idx="7">
                  <c:v>2.2500000000000006E-2</c:v>
                </c:pt>
                <c:pt idx="8">
                  <c:v>3.8000000000000039E-3</c:v>
                </c:pt>
                <c:pt idx="9">
                  <c:v>6.80000000000001E-3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Chart!$B$7:$K$7</c:f>
              <c:numCache>
                <c:formatCode>0.00%</c:formatCode>
                <c:ptCount val="10"/>
                <c:pt idx="0">
                  <c:v>0.16990000000000025</c:v>
                </c:pt>
                <c:pt idx="1">
                  <c:v>0.16070000000000001</c:v>
                </c:pt>
                <c:pt idx="2">
                  <c:v>0.14780000000000001</c:v>
                </c:pt>
                <c:pt idx="3">
                  <c:v>0.12590000000000001</c:v>
                </c:pt>
                <c:pt idx="4">
                  <c:v>0.10520000000000013</c:v>
                </c:pt>
                <c:pt idx="5">
                  <c:v>9.8600000000000215E-2</c:v>
                </c:pt>
                <c:pt idx="6">
                  <c:v>9.7000000000000003E-2</c:v>
                </c:pt>
                <c:pt idx="7">
                  <c:v>4.3199999999999995E-2</c:v>
                </c:pt>
                <c:pt idx="8">
                  <c:v>1.2100000000000001E-2</c:v>
                </c:pt>
                <c:pt idx="9">
                  <c:v>9.3000000000000235E-3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Chart!$B$8:$K$8</c:f>
              <c:numCache>
                <c:formatCode>0.00%</c:formatCode>
                <c:ptCount val="10"/>
                <c:pt idx="0">
                  <c:v>0.12370000000000014</c:v>
                </c:pt>
                <c:pt idx="1">
                  <c:v>0.15160000000000001</c:v>
                </c:pt>
                <c:pt idx="2">
                  <c:v>0.1328</c:v>
                </c:pt>
                <c:pt idx="3">
                  <c:v>0.11320000000000002</c:v>
                </c:pt>
                <c:pt idx="4">
                  <c:v>0.1323</c:v>
                </c:pt>
                <c:pt idx="5">
                  <c:v>0.10550000000000002</c:v>
                </c:pt>
                <c:pt idx="6">
                  <c:v>0.10730000000000002</c:v>
                </c:pt>
                <c:pt idx="7">
                  <c:v>6.5199999999999994E-2</c:v>
                </c:pt>
                <c:pt idx="8">
                  <c:v>2.1999999999999999E-2</c:v>
                </c:pt>
                <c:pt idx="9">
                  <c:v>1.5900000000000001E-2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Chart!$B$9:$K$9</c:f>
              <c:numCache>
                <c:formatCode>0.00%</c:formatCode>
                <c:ptCount val="10"/>
                <c:pt idx="0">
                  <c:v>0.1411</c:v>
                </c:pt>
                <c:pt idx="1">
                  <c:v>0.18350000000000025</c:v>
                </c:pt>
                <c:pt idx="2">
                  <c:v>0.11770000000000012</c:v>
                </c:pt>
                <c:pt idx="3">
                  <c:v>0.15400000000000025</c:v>
                </c:pt>
                <c:pt idx="4">
                  <c:v>0.19939999999999999</c:v>
                </c:pt>
                <c:pt idx="5">
                  <c:v>0.17230000000000001</c:v>
                </c:pt>
                <c:pt idx="6">
                  <c:v>0.16550000000000001</c:v>
                </c:pt>
                <c:pt idx="7">
                  <c:v>0.14870000000000028</c:v>
                </c:pt>
                <c:pt idx="8">
                  <c:v>0.10820000000000014</c:v>
                </c:pt>
                <c:pt idx="9">
                  <c:v>0.10390000000000002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Chart!$B$10:$K$10</c:f>
              <c:numCache>
                <c:formatCode>0.00%</c:formatCode>
                <c:ptCount val="10"/>
                <c:pt idx="0">
                  <c:v>0.25719999999999998</c:v>
                </c:pt>
                <c:pt idx="1">
                  <c:v>0.35100000000000031</c:v>
                </c:pt>
                <c:pt idx="2">
                  <c:v>0.46210000000000001</c:v>
                </c:pt>
                <c:pt idx="3">
                  <c:v>0.46780000000000038</c:v>
                </c:pt>
                <c:pt idx="4">
                  <c:v>0.51590000000000003</c:v>
                </c:pt>
                <c:pt idx="5">
                  <c:v>0.54430000000000001</c:v>
                </c:pt>
                <c:pt idx="6">
                  <c:v>0.56040000000000001</c:v>
                </c:pt>
                <c:pt idx="7">
                  <c:v>0.72030000000000005</c:v>
                </c:pt>
                <c:pt idx="8">
                  <c:v>0.85390000000000099</c:v>
                </c:pt>
                <c:pt idx="9">
                  <c:v>0.86410000000000065</c:v>
                </c:pt>
              </c:numCache>
            </c:numRef>
          </c:val>
        </c:ser>
        <c:gapWidth val="50"/>
        <c:overlap val="100"/>
        <c:axId val="130491136"/>
        <c:axId val="130492672"/>
      </c:barChart>
      <c:catAx>
        <c:axId val="130491136"/>
        <c:scaling>
          <c:orientation val="maxMin"/>
        </c:scaling>
        <c:axPos val="l"/>
        <c:majorTickMark val="none"/>
        <c:tickLblPos val="nextTo"/>
        <c:txPr>
          <a:bodyPr rot="0" vert="horz"/>
          <a:lstStyle/>
          <a:p>
            <a:pPr>
              <a:defRPr/>
            </a:pPr>
            <a:endParaRPr lang="en-US"/>
          </a:p>
        </c:txPr>
        <c:crossAx val="130492672"/>
        <c:crosses val="autoZero"/>
        <c:auto val="1"/>
        <c:lblAlgn val="ctr"/>
        <c:lblOffset val="100"/>
        <c:tickLblSkip val="1"/>
      </c:catAx>
      <c:valAx>
        <c:axId val="130492672"/>
        <c:scaling>
          <c:orientation val="minMax"/>
          <c:max val="1"/>
        </c:scaling>
        <c:axPos val="t"/>
        <c:numFmt formatCode="0%" sourceLinked="0"/>
        <c:tickLblPos val="nextTo"/>
        <c:crossAx val="1304911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2/_rels/chart25.xml.rels><?xml version="1.0" encoding="UTF-8" standalone="yes"?>
<Relationships xmlns="http://schemas.openxmlformats.org/package/2006/relationships"><Relationship Id="rId1" Type="http://schemas.openxmlformats.org/officeDocument/2006/relationships/package" Target="../../embeddings/slide_32/Microsoft_Office_Excel_Worksheet25.xlsx"/></Relationships>
</file>

<file path=ppt/charts/slide_32/chart2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0.24900000000000028</c:v>
                </c:pt>
                <c:pt idx="1">
                  <c:v>0.17450000000000004</c:v>
                </c:pt>
                <c:pt idx="2">
                  <c:v>0.1265</c:v>
                </c:pt>
                <c:pt idx="3">
                  <c:v>8.3100000000000063E-2</c:v>
                </c:pt>
                <c:pt idx="4">
                  <c:v>7.5500000000000012E-2</c:v>
                </c:pt>
                <c:pt idx="5">
                  <c:v>7.8800000000000023E-2</c:v>
                </c:pt>
                <c:pt idx="6">
                  <c:v>4.4900000000000023E-2</c:v>
                </c:pt>
                <c:pt idx="7">
                  <c:v>4.9700000000000112E-2</c:v>
                </c:pt>
                <c:pt idx="8">
                  <c:v>2.1200000000000038E-2</c:v>
                </c:pt>
                <c:pt idx="9">
                  <c:v>1.2500000000000001E-2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0.16940000000000024</c:v>
                </c:pt>
                <c:pt idx="1">
                  <c:v>0.16189999999999999</c:v>
                </c:pt>
                <c:pt idx="2">
                  <c:v>0.14950000000000024</c:v>
                </c:pt>
                <c:pt idx="3">
                  <c:v>9.2800000000000021E-2</c:v>
                </c:pt>
                <c:pt idx="4">
                  <c:v>8.0800000000000025E-2</c:v>
                </c:pt>
                <c:pt idx="5">
                  <c:v>0.10290000000000002</c:v>
                </c:pt>
                <c:pt idx="6">
                  <c:v>6.5600000000000006E-2</c:v>
                </c:pt>
                <c:pt idx="7">
                  <c:v>5.930000000000011E-2</c:v>
                </c:pt>
                <c:pt idx="8">
                  <c:v>1.9800000000000043E-2</c:v>
                </c:pt>
                <c:pt idx="9">
                  <c:v>1.3800000000000028E-2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0.13550000000000001</c:v>
                </c:pt>
                <c:pt idx="1">
                  <c:v>0.10670000000000013</c:v>
                </c:pt>
                <c:pt idx="2">
                  <c:v>0.11990000000000002</c:v>
                </c:pt>
                <c:pt idx="3">
                  <c:v>0.1115</c:v>
                </c:pt>
                <c:pt idx="4">
                  <c:v>0.1113</c:v>
                </c:pt>
                <c:pt idx="5">
                  <c:v>9.5200000000000007E-2</c:v>
                </c:pt>
                <c:pt idx="6">
                  <c:v>0.10950000000000013</c:v>
                </c:pt>
                <c:pt idx="7">
                  <c:v>7.1900000000000006E-2</c:v>
                </c:pt>
                <c:pt idx="8">
                  <c:v>3.3399999999999999E-2</c:v>
                </c:pt>
                <c:pt idx="9">
                  <c:v>2.0799999999999999E-2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0.1105</c:v>
                </c:pt>
                <c:pt idx="1">
                  <c:v>0.10410000000000012</c:v>
                </c:pt>
                <c:pt idx="2">
                  <c:v>0.129</c:v>
                </c:pt>
                <c:pt idx="3">
                  <c:v>0.1275</c:v>
                </c:pt>
                <c:pt idx="4">
                  <c:v>0.14680000000000001</c:v>
                </c:pt>
                <c:pt idx="5">
                  <c:v>0.10349999999999998</c:v>
                </c:pt>
                <c:pt idx="6">
                  <c:v>0.10900000000000012</c:v>
                </c:pt>
                <c:pt idx="7">
                  <c:v>0.12120000000000013</c:v>
                </c:pt>
                <c:pt idx="8">
                  <c:v>6.0400000000000023E-2</c:v>
                </c:pt>
                <c:pt idx="9">
                  <c:v>5.4100000000000023E-2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0.33550000000000063</c:v>
                </c:pt>
                <c:pt idx="1">
                  <c:v>0.45270000000000005</c:v>
                </c:pt>
                <c:pt idx="2">
                  <c:v>0.47510000000000002</c:v>
                </c:pt>
                <c:pt idx="3">
                  <c:v>0.58509999999999951</c:v>
                </c:pt>
                <c:pt idx="4">
                  <c:v>0.58560000000000001</c:v>
                </c:pt>
                <c:pt idx="5">
                  <c:v>0.61950000000000005</c:v>
                </c:pt>
                <c:pt idx="6">
                  <c:v>0.67090000000000138</c:v>
                </c:pt>
                <c:pt idx="7">
                  <c:v>0.69790000000000063</c:v>
                </c:pt>
                <c:pt idx="8">
                  <c:v>0.86520000000000064</c:v>
                </c:pt>
                <c:pt idx="9">
                  <c:v>0.89870000000000005</c:v>
                </c:pt>
              </c:numCache>
            </c:numRef>
          </c:val>
        </c:ser>
        <c:gapWidth val="50"/>
        <c:overlap val="100"/>
        <c:axId val="130602880"/>
        <c:axId val="130604416"/>
      </c:barChart>
      <c:catAx>
        <c:axId val="130602880"/>
        <c:scaling>
          <c:orientation val="maxMin"/>
        </c:scaling>
        <c:axPos val="l"/>
        <c:majorTickMark val="none"/>
        <c:tickLblPos val="nextTo"/>
        <c:txPr>
          <a:bodyPr rot="0" vert="horz"/>
          <a:lstStyle/>
          <a:p>
            <a:pPr>
              <a:defRPr/>
            </a:pPr>
            <a:endParaRPr lang="en-US"/>
          </a:p>
        </c:txPr>
        <c:crossAx val="130604416"/>
        <c:crosses val="autoZero"/>
        <c:auto val="1"/>
        <c:lblAlgn val="ctr"/>
        <c:lblOffset val="100"/>
        <c:tickLblSkip val="1"/>
      </c:catAx>
      <c:valAx>
        <c:axId val="130604416"/>
        <c:scaling>
          <c:orientation val="minMax"/>
          <c:max val="1"/>
        </c:scaling>
        <c:axPos val="t"/>
        <c:numFmt formatCode="0%" sourceLinked="0"/>
        <c:tickLblPos val="nextTo"/>
        <c:crossAx val="13060288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3/_rels/chart26.xml.rels><?xml version="1.0" encoding="UTF-8" standalone="yes"?>
<Relationships xmlns="http://schemas.openxmlformats.org/package/2006/relationships"><Relationship Id="rId1" Type="http://schemas.openxmlformats.org/officeDocument/2006/relationships/package" Target="../../embeddings/slide_33/Microsoft_Office_Excel_Worksheet26.xlsx"/></Relationships>
</file>

<file path=ppt/charts/slide_33/chart2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Chart!$B$6:$K$6</c:f>
              <c:numCache>
                <c:formatCode>0.00%</c:formatCode>
                <c:ptCount val="10"/>
                <c:pt idx="0">
                  <c:v>0.20390000000000025</c:v>
                </c:pt>
                <c:pt idx="1">
                  <c:v>0.17519999999999999</c:v>
                </c:pt>
                <c:pt idx="2">
                  <c:v>0.18860000000000021</c:v>
                </c:pt>
                <c:pt idx="3">
                  <c:v>8.4400000000000003E-2</c:v>
                </c:pt>
                <c:pt idx="4">
                  <c:v>7.010000000000001E-2</c:v>
                </c:pt>
                <c:pt idx="5">
                  <c:v>9.4700000000000048E-2</c:v>
                </c:pt>
                <c:pt idx="6">
                  <c:v>5.16E-2</c:v>
                </c:pt>
                <c:pt idx="7">
                  <c:v>6.5000000000000002E-2</c:v>
                </c:pt>
                <c:pt idx="8">
                  <c:v>1.5100000000000021E-2</c:v>
                </c:pt>
                <c:pt idx="9">
                  <c:v>6.6000000000000034E-3</c:v>
                </c:pt>
              </c:numCache>
            </c:numRef>
          </c:val>
        </c:ser>
        <c:ser>
          <c:idx val="2"/>
          <c:order val="1"/>
          <c:tx>
            <c:strRef>
              <c:f>Chart!$A$7</c:f>
              <c:strCache>
                <c:ptCount val="1"/>
                <c:pt idx="0">
                  <c:v>Second</c:v>
                </c:pt>
              </c:strCache>
            </c:strRef>
          </c:tx>
          <c:spPr>
            <a:solidFill>
              <a:schemeClr val="tx2"/>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Chart!$B$7:$K$7</c:f>
              <c:numCache>
                <c:formatCode>0.00%</c:formatCode>
                <c:ptCount val="10"/>
                <c:pt idx="0">
                  <c:v>0.15500000000000028</c:v>
                </c:pt>
                <c:pt idx="1">
                  <c:v>0.1353</c:v>
                </c:pt>
                <c:pt idx="2">
                  <c:v>0.14250000000000004</c:v>
                </c:pt>
                <c:pt idx="3">
                  <c:v>0.14970000000000028</c:v>
                </c:pt>
                <c:pt idx="4">
                  <c:v>9.5000000000000043E-2</c:v>
                </c:pt>
                <c:pt idx="5">
                  <c:v>0.10400000000000002</c:v>
                </c:pt>
                <c:pt idx="6">
                  <c:v>8.6800000000000002E-2</c:v>
                </c:pt>
                <c:pt idx="7">
                  <c:v>7.0499999999999993E-2</c:v>
                </c:pt>
                <c:pt idx="8">
                  <c:v>7.3000000000000079E-3</c:v>
                </c:pt>
                <c:pt idx="9">
                  <c:v>9.1000000000000004E-3</c:v>
                </c:pt>
              </c:numCache>
            </c:numRef>
          </c:val>
        </c:ser>
        <c:ser>
          <c:idx val="3"/>
          <c:order val="2"/>
          <c:tx>
            <c:strRef>
              <c:f>Chart!$A$8</c:f>
              <c:strCache>
                <c:ptCount val="1"/>
                <c:pt idx="0">
                  <c:v>Third</c:v>
                </c:pt>
              </c:strCache>
            </c:strRef>
          </c:tx>
          <c:spPr>
            <a:solidFill>
              <a:schemeClr val="bg2"/>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Chart!$B$8:$K$8</c:f>
              <c:numCache>
                <c:formatCode>0.00%</c:formatCode>
                <c:ptCount val="10"/>
                <c:pt idx="0">
                  <c:v>0.14130000000000001</c:v>
                </c:pt>
                <c:pt idx="1">
                  <c:v>0.13850000000000001</c:v>
                </c:pt>
                <c:pt idx="2">
                  <c:v>0.13339999999999999</c:v>
                </c:pt>
                <c:pt idx="3">
                  <c:v>0.11420000000000002</c:v>
                </c:pt>
                <c:pt idx="4">
                  <c:v>0.1125</c:v>
                </c:pt>
                <c:pt idx="5">
                  <c:v>7.7500000000000013E-2</c:v>
                </c:pt>
                <c:pt idx="6">
                  <c:v>0.12180000000000002</c:v>
                </c:pt>
                <c:pt idx="7">
                  <c:v>8.1200000000000022E-2</c:v>
                </c:pt>
                <c:pt idx="8">
                  <c:v>2.0000000000000011E-2</c:v>
                </c:pt>
                <c:pt idx="9">
                  <c:v>1.4700000000000001E-2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Chart!$B$9:$K$9</c:f>
              <c:numCache>
                <c:formatCode>0.00%</c:formatCode>
                <c:ptCount val="10"/>
                <c:pt idx="0">
                  <c:v>9.9600000000000202E-2</c:v>
                </c:pt>
                <c:pt idx="1">
                  <c:v>0.14570000000000025</c:v>
                </c:pt>
                <c:pt idx="2">
                  <c:v>0.12490000000000002</c:v>
                </c:pt>
                <c:pt idx="3">
                  <c:v>0.14440000000000028</c:v>
                </c:pt>
                <c:pt idx="4">
                  <c:v>0.13569999999999999</c:v>
                </c:pt>
                <c:pt idx="5">
                  <c:v>0.13200000000000001</c:v>
                </c:pt>
                <c:pt idx="6">
                  <c:v>0.14419999999999999</c:v>
                </c:pt>
                <c:pt idx="7">
                  <c:v>0.11509999999999998</c:v>
                </c:pt>
                <c:pt idx="8">
                  <c:v>7.4600000000000014E-2</c:v>
                </c:pt>
                <c:pt idx="9">
                  <c:v>6.6299999999999998E-2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Chart!$B$10:$K$10</c:f>
              <c:numCache>
                <c:formatCode>0.00%</c:formatCode>
                <c:ptCount val="10"/>
                <c:pt idx="0">
                  <c:v>0.40030000000000032</c:v>
                </c:pt>
                <c:pt idx="1">
                  <c:v>0.40530000000000038</c:v>
                </c:pt>
                <c:pt idx="2">
                  <c:v>0.41070000000000001</c:v>
                </c:pt>
                <c:pt idx="3">
                  <c:v>0.50729999999999997</c:v>
                </c:pt>
                <c:pt idx="4">
                  <c:v>0.58660000000000001</c:v>
                </c:pt>
                <c:pt idx="5">
                  <c:v>0.59199999999999997</c:v>
                </c:pt>
                <c:pt idx="6">
                  <c:v>0.59549999999999959</c:v>
                </c:pt>
                <c:pt idx="7">
                  <c:v>0.66820000000000113</c:v>
                </c:pt>
                <c:pt idx="8">
                  <c:v>0.88290000000000002</c:v>
                </c:pt>
                <c:pt idx="9">
                  <c:v>0.90329999999999999</c:v>
                </c:pt>
              </c:numCache>
            </c:numRef>
          </c:val>
        </c:ser>
        <c:gapWidth val="50"/>
        <c:overlap val="100"/>
        <c:axId val="130767872"/>
        <c:axId val="130781952"/>
      </c:barChart>
      <c:catAx>
        <c:axId val="130767872"/>
        <c:scaling>
          <c:orientation val="maxMin"/>
        </c:scaling>
        <c:axPos val="l"/>
        <c:majorTickMark val="none"/>
        <c:tickLblPos val="nextTo"/>
        <c:txPr>
          <a:bodyPr rot="0" vert="horz"/>
          <a:lstStyle/>
          <a:p>
            <a:pPr>
              <a:defRPr/>
            </a:pPr>
            <a:endParaRPr lang="en-US"/>
          </a:p>
        </c:txPr>
        <c:crossAx val="130781952"/>
        <c:crosses val="autoZero"/>
        <c:auto val="1"/>
        <c:lblAlgn val="ctr"/>
        <c:lblOffset val="100"/>
        <c:tickLblSkip val="1"/>
      </c:catAx>
      <c:valAx>
        <c:axId val="130781952"/>
        <c:scaling>
          <c:orientation val="minMax"/>
          <c:max val="1"/>
        </c:scaling>
        <c:axPos val="t"/>
        <c:numFmt formatCode="0%" sourceLinked="0"/>
        <c:tickLblPos val="nextTo"/>
        <c:crossAx val="130767872"/>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7/_rels/chart1.xml.rels><?xml version="1.0" encoding="UTF-8" standalone="yes"?>
<Relationships xmlns="http://schemas.openxmlformats.org/package/2006/relationships"><Relationship Id="rId1" Type="http://schemas.openxmlformats.org/officeDocument/2006/relationships/package" Target="../../embeddings/slide_7/Microsoft_Office_Excel_Worksheet1.xlsx"/></Relationships>
</file>

<file path=ppt/charts/slide_7/chart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173731681776425"/>
          <c:y val="1.3729749416616244E-2"/>
          <c:w val="0.64456287930944711"/>
          <c:h val="0.91839194222530762"/>
        </c:manualLayout>
      </c:layout>
      <c:barChart>
        <c:barDir val="bar"/>
        <c:grouping val="clustered"/>
        <c:ser>
          <c:idx val="0"/>
          <c:order val="0"/>
          <c:tx>
            <c:strRef>
              <c:f>Chart!$B$6</c:f>
              <c:strCache>
                <c:ptCount val="1"/>
                <c:pt idx="0">
                  <c:v>Total</c:v>
                </c:pt>
              </c:strCache>
            </c:strRef>
          </c:tx>
          <c:spPr>
            <a:solidFill>
              <a:schemeClr val="bg2"/>
            </a:solidFill>
          </c:spPr>
          <c:cat>
            <c:strRef>
              <c:f>Chart!$A$7:$A$16</c:f>
              <c:strCache>
                <c:ptCount val="10"/>
                <c:pt idx="0">
                  <c:v>My personal finances</c:v>
                </c:pt>
                <c:pt idx="1">
                  <c:v>My mood / emotions</c:v>
                </c:pt>
                <c:pt idx="2">
                  <c:v>My weight</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Chart!$B$7:$B$16</c:f>
              <c:numCache>
                <c:formatCode>0.0%</c:formatCode>
                <c:ptCount val="10"/>
                <c:pt idx="0">
                  <c:v>0.69899999999999995</c:v>
                </c:pt>
                <c:pt idx="1">
                  <c:v>0.56200000000000061</c:v>
                </c:pt>
                <c:pt idx="2">
                  <c:v>0.54200000000000004</c:v>
                </c:pt>
                <c:pt idx="3">
                  <c:v>0.49400000000000038</c:v>
                </c:pt>
                <c:pt idx="4">
                  <c:v>0.47800000000000031</c:v>
                </c:pt>
                <c:pt idx="5">
                  <c:v>0.47500000000000031</c:v>
                </c:pt>
                <c:pt idx="6">
                  <c:v>0.46100000000000002</c:v>
                </c:pt>
                <c:pt idx="7">
                  <c:v>0.32800000000000068</c:v>
                </c:pt>
                <c:pt idx="8">
                  <c:v>0.17800000000000021</c:v>
                </c:pt>
                <c:pt idx="9">
                  <c:v>0.1510000000000003</c:v>
                </c:pt>
              </c:numCache>
            </c:numRef>
          </c:val>
        </c:ser>
        <c:gapWidth val="50"/>
        <c:axId val="118415744"/>
        <c:axId val="122153600"/>
      </c:barChart>
      <c:catAx>
        <c:axId val="118415744"/>
        <c:scaling>
          <c:orientation val="maxMin"/>
        </c:scaling>
        <c:axPos val="l"/>
        <c:majorTickMark val="none"/>
        <c:tickLblPos val="nextTo"/>
        <c:txPr>
          <a:bodyPr rot="0" vert="horz"/>
          <a:lstStyle/>
          <a:p>
            <a:pPr>
              <a:defRPr/>
            </a:pPr>
            <a:endParaRPr lang="en-US"/>
          </a:p>
        </c:txPr>
        <c:crossAx val="122153600"/>
        <c:crosses val="autoZero"/>
        <c:auto val="1"/>
        <c:lblAlgn val="ctr"/>
        <c:lblOffset val="100"/>
        <c:tickLblSkip val="1"/>
      </c:catAx>
      <c:valAx>
        <c:axId val="122153600"/>
        <c:scaling>
          <c:orientation val="minMax"/>
          <c:max val="1"/>
        </c:scaling>
        <c:axPos val="t"/>
        <c:numFmt formatCode="0%" sourceLinked="0"/>
        <c:tickLblPos val="nextTo"/>
        <c:crossAx val="118415744"/>
        <c:crosses val="autoZero"/>
        <c:crossBetween val="between"/>
        <c:majorUnit val="0.2"/>
        <c:minorUnit val="0.1"/>
      </c:valAx>
    </c:plotArea>
    <c:plotVisOnly val="1"/>
  </c:chart>
  <c:txPr>
    <a:bodyPr/>
    <a:lstStyle/>
    <a:p>
      <a:pPr>
        <a:defRPr sz="1200">
          <a:solidFill>
            <a:schemeClr val="tx1">
              <a:lumMod val="65000"/>
              <a:lumOff val="35000"/>
            </a:schemeClr>
          </a:solidFill>
        </a:defRPr>
      </a:pPr>
      <a:endParaRPr lang="en-US"/>
    </a:p>
  </c:txPr>
  <c:externalData r:id="rId1"/>
</c:chartSpace>
</file>

<file path=ppt/charts/slide_8/_rels/chart2.xml.rels><?xml version="1.0" encoding="UTF-8" standalone="yes"?>
<Relationships xmlns="http://schemas.openxmlformats.org/package/2006/relationships"><Relationship Id="rId2" Type="http://schemas.openxmlformats.org/officeDocument/2006/relationships/chartUserShapes" Target="../../drawings/slide_8/drawing1.xml"/><Relationship Id="rId1" Type="http://schemas.openxmlformats.org/officeDocument/2006/relationships/package" Target="../../embeddings/slide_8/Microsoft_Office_Excel_Worksheet2.xlsx"/></Relationships>
</file>

<file path=ppt/charts/slide_8/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Chart!$B$6:$B$21</c:f>
              <c:numCache>
                <c:formatCode>0.00%</c:formatCode>
                <c:ptCount val="16"/>
                <c:pt idx="0">
                  <c:v>0.3230000000000009</c:v>
                </c:pt>
                <c:pt idx="1">
                  <c:v>0.3275000000000009</c:v>
                </c:pt>
                <c:pt idx="2">
                  <c:v>0.28880000000000078</c:v>
                </c:pt>
                <c:pt idx="3">
                  <c:v>0.30810000000000032</c:v>
                </c:pt>
                <c:pt idx="4">
                  <c:v>0.25440000000000002</c:v>
                </c:pt>
                <c:pt idx="5">
                  <c:v>0.21020000000000039</c:v>
                </c:pt>
                <c:pt idx="6">
                  <c:v>0.25850000000000001</c:v>
                </c:pt>
                <c:pt idx="7">
                  <c:v>0.20069999999999999</c:v>
                </c:pt>
                <c:pt idx="8">
                  <c:v>0.24900000000000042</c:v>
                </c:pt>
                <c:pt idx="9">
                  <c:v>0.20039999999999999</c:v>
                </c:pt>
                <c:pt idx="10">
                  <c:v>0.1925</c:v>
                </c:pt>
                <c:pt idx="11">
                  <c:v>0.18950000000000042</c:v>
                </c:pt>
                <c:pt idx="12">
                  <c:v>0.15700000000000042</c:v>
                </c:pt>
                <c:pt idx="14">
                  <c:v>0.33840000000000114</c:v>
                </c:pt>
                <c:pt idx="15">
                  <c:v>0.18860000000000021</c:v>
                </c:pt>
              </c:numCache>
            </c:numRef>
          </c:val>
        </c:ser>
        <c:ser>
          <c:idx val="2"/>
          <c:order val="1"/>
          <c:tx>
            <c:strRef>
              <c:f>Chart!$C$5</c:f>
              <c:strCache>
                <c:ptCount val="1"/>
                <c:pt idx="0">
                  <c:v>Second</c:v>
                </c:pt>
              </c:strCache>
            </c:strRef>
          </c:tx>
          <c:spPr>
            <a:solidFill>
              <a:schemeClr val="tx2"/>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Chart!$C$6:$C$21</c:f>
              <c:numCache>
                <c:formatCode>0.00%</c:formatCode>
                <c:ptCount val="16"/>
                <c:pt idx="0">
                  <c:v>0.19620000000000001</c:v>
                </c:pt>
                <c:pt idx="1">
                  <c:v>0.19700000000000001</c:v>
                </c:pt>
                <c:pt idx="2">
                  <c:v>0.20230000000000001</c:v>
                </c:pt>
                <c:pt idx="3">
                  <c:v>0.16990000000000038</c:v>
                </c:pt>
                <c:pt idx="4">
                  <c:v>0.17430000000000001</c:v>
                </c:pt>
                <c:pt idx="5">
                  <c:v>0.18520000000000042</c:v>
                </c:pt>
                <c:pt idx="6">
                  <c:v>0.16309999999999999</c:v>
                </c:pt>
                <c:pt idx="7">
                  <c:v>0.18910000000000021</c:v>
                </c:pt>
                <c:pt idx="8">
                  <c:v>0.16940000000000024</c:v>
                </c:pt>
                <c:pt idx="9">
                  <c:v>0.15900000000000042</c:v>
                </c:pt>
                <c:pt idx="10">
                  <c:v>0.17720000000000038</c:v>
                </c:pt>
                <c:pt idx="11">
                  <c:v>0.15470000000000045</c:v>
                </c:pt>
                <c:pt idx="12">
                  <c:v>0.15390000000000048</c:v>
                </c:pt>
                <c:pt idx="14">
                  <c:v>0.20519999999999999</c:v>
                </c:pt>
                <c:pt idx="15">
                  <c:v>0.14250000000000004</c:v>
                </c:pt>
              </c:numCache>
            </c:numRef>
          </c:val>
        </c:ser>
        <c:ser>
          <c:idx val="3"/>
          <c:order val="2"/>
          <c:tx>
            <c:strRef>
              <c:f>Chart!$D$5</c:f>
              <c:strCache>
                <c:ptCount val="1"/>
                <c:pt idx="0">
                  <c:v>Third</c:v>
                </c:pt>
              </c:strCache>
            </c:strRef>
          </c:tx>
          <c:spPr>
            <a:solidFill>
              <a:schemeClr val="bg2"/>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Chart!$D$6:$D$21</c:f>
              <c:numCache>
                <c:formatCode>0.00%</c:formatCode>
                <c:ptCount val="16"/>
                <c:pt idx="0">
                  <c:v>0.15190000000000048</c:v>
                </c:pt>
                <c:pt idx="1">
                  <c:v>0.15290000000000048</c:v>
                </c:pt>
                <c:pt idx="2">
                  <c:v>0.14550000000000021</c:v>
                </c:pt>
                <c:pt idx="3">
                  <c:v>0.12370000000000021</c:v>
                </c:pt>
                <c:pt idx="4">
                  <c:v>0.15410000000000001</c:v>
                </c:pt>
                <c:pt idx="5">
                  <c:v>0.18170000000000042</c:v>
                </c:pt>
                <c:pt idx="6">
                  <c:v>0.14280000000000001</c:v>
                </c:pt>
                <c:pt idx="7">
                  <c:v>0.14530000000000001</c:v>
                </c:pt>
                <c:pt idx="8">
                  <c:v>0.13550000000000001</c:v>
                </c:pt>
                <c:pt idx="9">
                  <c:v>0.13600000000000001</c:v>
                </c:pt>
                <c:pt idx="10">
                  <c:v>0.14960000000000001</c:v>
                </c:pt>
                <c:pt idx="11">
                  <c:v>0.1406</c:v>
                </c:pt>
                <c:pt idx="12">
                  <c:v>0.15330000000000021</c:v>
                </c:pt>
                <c:pt idx="14">
                  <c:v>0.14980000000000004</c:v>
                </c:pt>
                <c:pt idx="15">
                  <c:v>0.13339999999999999</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Chart!$E$6:$E$21</c:f>
              <c:numCache>
                <c:formatCode>0.00%</c:formatCode>
                <c:ptCount val="16"/>
                <c:pt idx="0">
                  <c:v>0.1426</c:v>
                </c:pt>
                <c:pt idx="1">
                  <c:v>0.10680000000000002</c:v>
                </c:pt>
                <c:pt idx="2">
                  <c:v>0.12989999999999999</c:v>
                </c:pt>
                <c:pt idx="3">
                  <c:v>0.1411</c:v>
                </c:pt>
                <c:pt idx="4">
                  <c:v>0.14119999999999999</c:v>
                </c:pt>
                <c:pt idx="5">
                  <c:v>0.13450000000000001</c:v>
                </c:pt>
                <c:pt idx="6">
                  <c:v>0.13930000000000001</c:v>
                </c:pt>
                <c:pt idx="7">
                  <c:v>0.13059999999999999</c:v>
                </c:pt>
                <c:pt idx="8">
                  <c:v>0.1105</c:v>
                </c:pt>
                <c:pt idx="9">
                  <c:v>0.14510000000000001</c:v>
                </c:pt>
                <c:pt idx="10">
                  <c:v>0.11570000000000009</c:v>
                </c:pt>
                <c:pt idx="11">
                  <c:v>0.14550000000000021</c:v>
                </c:pt>
                <c:pt idx="12">
                  <c:v>0.1348</c:v>
                </c:pt>
                <c:pt idx="14">
                  <c:v>0.12110000000000012</c:v>
                </c:pt>
                <c:pt idx="15">
                  <c:v>0.12490000000000002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Chart!$F$6:$F$21</c:f>
              <c:numCache>
                <c:formatCode>0.00%</c:formatCode>
                <c:ptCount val="16"/>
                <c:pt idx="0">
                  <c:v>0.18630000000000024</c:v>
                </c:pt>
                <c:pt idx="1">
                  <c:v>0.21570000000000042</c:v>
                </c:pt>
                <c:pt idx="2">
                  <c:v>0.23350000000000001</c:v>
                </c:pt>
                <c:pt idx="3">
                  <c:v>0.25719999999999998</c:v>
                </c:pt>
                <c:pt idx="4">
                  <c:v>0.27600000000000002</c:v>
                </c:pt>
                <c:pt idx="5">
                  <c:v>0.28840000000000032</c:v>
                </c:pt>
                <c:pt idx="6">
                  <c:v>0.2963000000000009</c:v>
                </c:pt>
                <c:pt idx="7">
                  <c:v>0.33440000000000114</c:v>
                </c:pt>
                <c:pt idx="8">
                  <c:v>0.33550000000000102</c:v>
                </c:pt>
                <c:pt idx="9">
                  <c:v>0.35960000000000031</c:v>
                </c:pt>
                <c:pt idx="10">
                  <c:v>0.36500000000000032</c:v>
                </c:pt>
                <c:pt idx="11">
                  <c:v>0.36960000000000032</c:v>
                </c:pt>
                <c:pt idx="12">
                  <c:v>0.40100000000000002</c:v>
                </c:pt>
                <c:pt idx="14">
                  <c:v>0.18540000000000048</c:v>
                </c:pt>
                <c:pt idx="15">
                  <c:v>0.41070000000000001</c:v>
                </c:pt>
              </c:numCache>
            </c:numRef>
          </c:val>
        </c:ser>
        <c:gapWidth val="50"/>
        <c:overlap val="100"/>
        <c:axId val="122463360"/>
        <c:axId val="122464896"/>
      </c:barChart>
      <c:catAx>
        <c:axId val="12246336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2464896"/>
        <c:crosses val="autoZero"/>
        <c:auto val="1"/>
        <c:lblAlgn val="ctr"/>
        <c:lblOffset val="100"/>
        <c:tickLblSkip val="1"/>
        <c:tickMarkSkip val="1"/>
      </c:catAx>
      <c:valAx>
        <c:axId val="12246489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246336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9/_rels/chart3.xml.rels><?xml version="1.0" encoding="UTF-8" standalone="yes"?>
<Relationships xmlns="http://schemas.openxmlformats.org/package/2006/relationships"><Relationship Id="rId2" Type="http://schemas.openxmlformats.org/officeDocument/2006/relationships/chartUserShapes" Target="../../drawings/slide_9/drawing2.xml"/><Relationship Id="rId1" Type="http://schemas.openxmlformats.org/officeDocument/2006/relationships/package" Target="../../embeddings/slide_9/Microsoft_Office_Excel_Worksheet3.xlsx"/></Relationships>
</file>

<file path=ppt/charts/slide_9/chart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Chart!$B$6:$B$21</c:f>
              <c:numCache>
                <c:formatCode>0.00%</c:formatCode>
                <c:ptCount val="16"/>
                <c:pt idx="0">
                  <c:v>0.15320000000000042</c:v>
                </c:pt>
                <c:pt idx="1">
                  <c:v>0.15430000000000021</c:v>
                </c:pt>
                <c:pt idx="2">
                  <c:v>0.11720000000000012</c:v>
                </c:pt>
                <c:pt idx="3">
                  <c:v>0.11720000000000012</c:v>
                </c:pt>
                <c:pt idx="4">
                  <c:v>0.1118</c:v>
                </c:pt>
                <c:pt idx="5">
                  <c:v>0.1633</c:v>
                </c:pt>
                <c:pt idx="6">
                  <c:v>0.15880000000000039</c:v>
                </c:pt>
                <c:pt idx="7">
                  <c:v>9.4900000000000026E-2</c:v>
                </c:pt>
                <c:pt idx="8">
                  <c:v>8.3200000000000024E-2</c:v>
                </c:pt>
                <c:pt idx="9">
                  <c:v>9.2100000000000001E-2</c:v>
                </c:pt>
                <c:pt idx="10">
                  <c:v>8.2700000000000023E-2</c:v>
                </c:pt>
                <c:pt idx="11">
                  <c:v>7.6200000000000004E-2</c:v>
                </c:pt>
                <c:pt idx="12">
                  <c:v>7.5500000000000012E-2</c:v>
                </c:pt>
                <c:pt idx="14">
                  <c:v>0.13730000000000001</c:v>
                </c:pt>
                <c:pt idx="15">
                  <c:v>0.17519999999999999</c:v>
                </c:pt>
              </c:numCache>
            </c:numRef>
          </c:val>
        </c:ser>
        <c:ser>
          <c:idx val="2"/>
          <c:order val="1"/>
          <c:tx>
            <c:strRef>
              <c:f>Chart!$C$5</c:f>
              <c:strCache>
                <c:ptCount val="1"/>
                <c:pt idx="0">
                  <c:v>Second</c:v>
                </c:pt>
              </c:strCache>
            </c:strRef>
          </c:tx>
          <c:spPr>
            <a:solidFill>
              <a:schemeClr val="tx2"/>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Chart!$C$6:$C$21</c:f>
              <c:numCache>
                <c:formatCode>0.00%</c:formatCode>
                <c:ptCount val="16"/>
                <c:pt idx="0">
                  <c:v>0.16070000000000001</c:v>
                </c:pt>
                <c:pt idx="1">
                  <c:v>0.14369999999999999</c:v>
                </c:pt>
                <c:pt idx="2">
                  <c:v>0.1328</c:v>
                </c:pt>
                <c:pt idx="3">
                  <c:v>0.1188</c:v>
                </c:pt>
                <c:pt idx="4">
                  <c:v>0.1321</c:v>
                </c:pt>
                <c:pt idx="5">
                  <c:v>0.12130000000000002</c:v>
                </c:pt>
                <c:pt idx="6">
                  <c:v>0.10950000000000019</c:v>
                </c:pt>
                <c:pt idx="7">
                  <c:v>9.6300000000000024E-2</c:v>
                </c:pt>
                <c:pt idx="8">
                  <c:v>0.1258</c:v>
                </c:pt>
                <c:pt idx="9">
                  <c:v>0.10780000000000002</c:v>
                </c:pt>
                <c:pt idx="10">
                  <c:v>9.7200000000000022E-2</c:v>
                </c:pt>
                <c:pt idx="11">
                  <c:v>0.1009</c:v>
                </c:pt>
                <c:pt idx="12">
                  <c:v>8.0800000000000025E-2</c:v>
                </c:pt>
                <c:pt idx="14">
                  <c:v>0.12920000000000001</c:v>
                </c:pt>
                <c:pt idx="15">
                  <c:v>0.1353</c:v>
                </c:pt>
              </c:numCache>
            </c:numRef>
          </c:val>
        </c:ser>
        <c:ser>
          <c:idx val="3"/>
          <c:order val="2"/>
          <c:tx>
            <c:strRef>
              <c:f>Chart!$D$5</c:f>
              <c:strCache>
                <c:ptCount val="1"/>
                <c:pt idx="0">
                  <c:v>Third</c:v>
                </c:pt>
              </c:strCache>
            </c:strRef>
          </c:tx>
          <c:spPr>
            <a:solidFill>
              <a:schemeClr val="bg2"/>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Chart!$D$6:$D$21</c:f>
              <c:numCache>
                <c:formatCode>0.00%</c:formatCode>
                <c:ptCount val="16"/>
                <c:pt idx="0">
                  <c:v>0.15160000000000001</c:v>
                </c:pt>
                <c:pt idx="1">
                  <c:v>0.14920000000000042</c:v>
                </c:pt>
                <c:pt idx="2">
                  <c:v>0.13969999999999999</c:v>
                </c:pt>
                <c:pt idx="3">
                  <c:v>0.15710000000000021</c:v>
                </c:pt>
                <c:pt idx="4">
                  <c:v>0.1283</c:v>
                </c:pt>
                <c:pt idx="5">
                  <c:v>0.14610000000000001</c:v>
                </c:pt>
                <c:pt idx="6">
                  <c:v>0.14240000000000042</c:v>
                </c:pt>
                <c:pt idx="7">
                  <c:v>0.1163</c:v>
                </c:pt>
                <c:pt idx="8">
                  <c:v>0.14630000000000001</c:v>
                </c:pt>
                <c:pt idx="9">
                  <c:v>0.12340000000000002</c:v>
                </c:pt>
                <c:pt idx="10">
                  <c:v>0.11210000000000002</c:v>
                </c:pt>
                <c:pt idx="11">
                  <c:v>0.11720000000000012</c:v>
                </c:pt>
                <c:pt idx="12">
                  <c:v>0.1113</c:v>
                </c:pt>
                <c:pt idx="14">
                  <c:v>0.12939999999999999</c:v>
                </c:pt>
                <c:pt idx="15">
                  <c:v>0.13850000000000001</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Chart!$E$6:$E$21</c:f>
              <c:numCache>
                <c:formatCode>0.00%</c:formatCode>
                <c:ptCount val="16"/>
                <c:pt idx="0">
                  <c:v>0.18350000000000039</c:v>
                </c:pt>
                <c:pt idx="1">
                  <c:v>0.18680000000000024</c:v>
                </c:pt>
                <c:pt idx="2">
                  <c:v>0.22289999999999999</c:v>
                </c:pt>
                <c:pt idx="3">
                  <c:v>0.18640000000000054</c:v>
                </c:pt>
                <c:pt idx="4">
                  <c:v>0.20130000000000001</c:v>
                </c:pt>
                <c:pt idx="5">
                  <c:v>0.13930000000000001</c:v>
                </c:pt>
                <c:pt idx="6">
                  <c:v>0.15840000000000054</c:v>
                </c:pt>
                <c:pt idx="7">
                  <c:v>0.26020000000000004</c:v>
                </c:pt>
                <c:pt idx="8">
                  <c:v>0.20870000000000039</c:v>
                </c:pt>
                <c:pt idx="9">
                  <c:v>0.19739999999999999</c:v>
                </c:pt>
                <c:pt idx="10">
                  <c:v>0.21470000000000042</c:v>
                </c:pt>
                <c:pt idx="11">
                  <c:v>0.1643</c:v>
                </c:pt>
                <c:pt idx="12">
                  <c:v>0.14680000000000001</c:v>
                </c:pt>
                <c:pt idx="14">
                  <c:v>0.22309999999999999</c:v>
                </c:pt>
                <c:pt idx="15">
                  <c:v>0.14570000000000038</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Chart!$F$6:$F$21</c:f>
              <c:numCache>
                <c:formatCode>0.00%</c:formatCode>
                <c:ptCount val="16"/>
                <c:pt idx="0">
                  <c:v>0.35100000000000031</c:v>
                </c:pt>
                <c:pt idx="1">
                  <c:v>0.36600000000000038</c:v>
                </c:pt>
                <c:pt idx="2">
                  <c:v>0.38730000000000114</c:v>
                </c:pt>
                <c:pt idx="3">
                  <c:v>0.42060000000000008</c:v>
                </c:pt>
                <c:pt idx="4">
                  <c:v>0.42650000000000032</c:v>
                </c:pt>
                <c:pt idx="5">
                  <c:v>0.43010000000000032</c:v>
                </c:pt>
                <c:pt idx="6">
                  <c:v>0.43090000000000089</c:v>
                </c:pt>
                <c:pt idx="7">
                  <c:v>0.43230000000000102</c:v>
                </c:pt>
                <c:pt idx="8">
                  <c:v>0.43600000000000078</c:v>
                </c:pt>
                <c:pt idx="9">
                  <c:v>0.47940000000000038</c:v>
                </c:pt>
                <c:pt idx="10">
                  <c:v>0.49320000000000008</c:v>
                </c:pt>
                <c:pt idx="11">
                  <c:v>0.54139999999999999</c:v>
                </c:pt>
                <c:pt idx="12">
                  <c:v>0.58560000000000001</c:v>
                </c:pt>
                <c:pt idx="14">
                  <c:v>0.38110000000000038</c:v>
                </c:pt>
                <c:pt idx="15">
                  <c:v>0.40530000000000038</c:v>
                </c:pt>
              </c:numCache>
            </c:numRef>
          </c:val>
        </c:ser>
        <c:gapWidth val="50"/>
        <c:overlap val="100"/>
        <c:axId val="123819904"/>
        <c:axId val="123821440"/>
      </c:barChart>
      <c:catAx>
        <c:axId val="12381990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3821440"/>
        <c:crosses val="autoZero"/>
        <c:auto val="1"/>
        <c:lblAlgn val="ctr"/>
        <c:lblOffset val="100"/>
        <c:tickLblSkip val="1"/>
        <c:tickMarkSkip val="1"/>
      </c:catAx>
      <c:valAx>
        <c:axId val="12382144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381990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drawings/slide_10/drawing3.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1/drawing4.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2/drawing5.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3/drawing6.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4/drawing7.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5/drawing8.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6/drawing9.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7/drawing10.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8/drawing1.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9/drawing2.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5795E-B05D-4AED-B95B-280A47CACD51}" type="datetimeFigureOut">
              <a:rPr lang="en-GB"/>
              <a:t>23/11/2015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4B6B3-EDD5-4A07-9C02-78FA354A0153}" type="slidenum">
              <a:rPr lang="en-GB"/>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
  <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
  <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
  <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
  <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
  <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
  <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
  <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
  <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
  <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
  <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
  <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
  <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
  <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
  <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
  <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
  <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
  <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
  <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5</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6</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7</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8</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9</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10</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11</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12</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14</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15</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16</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17</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18</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19</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20</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21</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22</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23</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24</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25</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26</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27</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28</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latin typeface="Arial" pitchFamily="34" charset="0"/>
                <a:cs typeface="Arial" pitchFamily="34" charset="0"/>
              </a:rPr>
              <a:t>Image: Creative Commons </a:t>
            </a:r>
            <a:r>
              <a:rPr lang="en-GB" sz="1200" b="0" i="0" kern="1200" dirty="0" err="1">
                <a:solidFill>
                  <a:schemeClr val="tx1"/>
                </a:solidFill>
                <a:latin typeface="+mn-lt"/>
                <a:ea typeface="+mn-ea"/>
                <a:cs typeface="+mn-cs"/>
              </a:rPr>
              <a:t>jfingas</a:t>
            </a:r>
            <a:r>
              <a:rPr lang="en-GB" sz="1200" b="0" i="0" kern="1200" dirty="0">
                <a:solidFill>
                  <a:schemeClr val="tx1"/>
                </a:solidFill>
                <a:latin typeface="+mn-lt"/>
                <a:ea typeface="+mn-ea"/>
                <a:cs typeface="+mn-cs"/>
              </a:rPr>
              <a:t>,</a:t>
            </a:r>
            <a:r>
              <a:rPr lang="en-GB" sz="1200" b="0" i="0" kern="1200" baseline="0" dirty="0">
                <a:solidFill>
                  <a:schemeClr val="tx1"/>
                </a:solidFill>
                <a:latin typeface="+mn-lt"/>
                <a:ea typeface="+mn-ea"/>
                <a:cs typeface="+mn-cs"/>
              </a:rPr>
              <a:t> edited by </a:t>
            </a:r>
            <a:r>
              <a:rPr lang="en-GB" dirty="0">
                <a:latin typeface="Arial" pitchFamily="34" charset="0"/>
                <a:cs typeface="Arial" pitchFamily="34" charset="0"/>
              </a:rPr>
              <a:t>Philip Smith Future Foundation</a:t>
            </a:r>
            <a:endParaRPr lang="en-GB"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E515974-A27C-894B-AE17-1483197233BA}" type="slidenum">
              <a:rPr lang="en-US">
                <a:solidFill>
                  <a:prstClr val="black"/>
                </a:solidFill>
              </a:rPr>
              <a:pPr/>
              <a:t>1</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Right click and select “</a:t>
            </a:r>
            <a:r>
              <a:rPr lang="en-GB" sz="1100" b="1" kern="1200" dirty="0">
                <a:solidFill>
                  <a:schemeClr val="tx1"/>
                </a:solidFill>
                <a:latin typeface="Arial" pitchFamily="34" charset="0"/>
                <a:ea typeface="+mn-ea"/>
                <a:cs typeface="Arial" pitchFamily="34" charset="0"/>
              </a:rPr>
              <a:t>Edit Data</a:t>
            </a:r>
            <a:r>
              <a:rPr lang="en-GB" sz="1100" kern="1200" dirty="0">
                <a:solidFill>
                  <a:schemeClr val="tx1"/>
                </a:solidFill>
                <a:latin typeface="Arial" pitchFamily="34" charset="0"/>
                <a:ea typeface="+mn-ea"/>
                <a:cs typeface="Arial" pitchFamily="34" charset="0"/>
              </a:rPr>
              <a:t>” to find demographic breakdowns and definitions.</a:t>
            </a:r>
          </a:p>
        </p:txBody>
      </p:sp>
      <p:sp>
        <p:nvSpPr>
          <p:cNvPr id="4" name="Slide Number Placeholder 3"/>
          <p:cNvSpPr>
            <a:spLocks noGrp="1"/>
          </p:cNvSpPr>
          <p:nvPr>
            <p:ph type="sldNum" sz="quarter" idx="10"/>
          </p:nvPr>
        </p:nvSpPr>
        <p:spPr/>
        <p:txBody>
          <a:bodyPr/>
          <a:lstStyle/>
          <a:p>
            <a:fld id="{E23096E1-B3E2-4534-A28D-1261E61EFEBD}" type="slidenum">
              <a:rPr lang="en-GB"/>
              <a:pPr/>
              <a:t>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3</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4</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
  <Relationship Id="rId2" Type="http://schemas.openxmlformats.org/officeDocument/2006/relationships/image" Target="../media/layout_10/image2.png"/>
  <Relationship Id="rId1" Type="http://schemas.openxmlformats.org/officeDocument/2006/relationships/slideMaster" Target="../slideMasters/slideMaster3.xml"/>
</Relationships>

</file>

<file path=ppt/slideLayouts/_rels/slideLayout11.xml.rels><?xml version="1.0" encoding="UTF-8" standalone="yes"?>
<Relationships xmlns="http://schemas.openxmlformats.org/package/2006/relationships">
  <Relationship Id="rId2" Type="http://schemas.openxmlformats.org/officeDocument/2006/relationships/image" Target="../media/layout_11/image2.png"/>
  <Relationship Id="rId1" Type="http://schemas.openxmlformats.org/officeDocument/2006/relationships/slideMaster" Target="../slideMasters/slideMaster3.xml"/>
</Relationships>

</file>

<file path=ppt/slideLayouts/_rels/slideLayout12.xml.rels><?xml version="1.0" encoding="UTF-8" standalone="yes"?>
<Relationships xmlns="http://schemas.openxmlformats.org/package/2006/relationships">
  <Relationship Id="rId2" Type="http://schemas.openxmlformats.org/officeDocument/2006/relationships/image" Target="../media/layout_12/image1.png"/>
  <Relationship Id="rId1" Type="http://schemas.openxmlformats.org/officeDocument/2006/relationships/slideMaster" Target="../slideMasters/slideMaster3.xml"/>
</Relationships>

</file>

<file path=ppt/slideLayouts/_rels/slideLayout1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4.xml.rels><?xml version="1.0" encoding="UTF-8" standalone="yes"?>
<Relationships xmlns="http://schemas.openxmlformats.org/package/2006/relationships">
  <Relationship Id="rId2" Type="http://schemas.openxmlformats.org/officeDocument/2006/relationships/image" Target="../media/layout_14/image1.png"/>
  <Relationship Id="rId1" Type="http://schemas.openxmlformats.org/officeDocument/2006/relationships/slideMaster" Target="../slideMasters/slideMaster3.xml"/>
</Relationships>

</file>

<file path=ppt/slideLayouts/_rels/slideLayout15.xml.rels><?xml version="1.0" encoding="UTF-8" standalone="yes"?>
<Relationships xmlns="http://schemas.openxmlformats.org/package/2006/relationships">
  <Relationship Id="rId2" Type="http://schemas.openxmlformats.org/officeDocument/2006/relationships/image" Target="../media/layout_15/image1.png"/>
  <Relationship Id="rId1" Type="http://schemas.openxmlformats.org/officeDocument/2006/relationships/slideMaster" Target="../slideMasters/slideMaster3.xml"/>
</Relationships>

</file>

<file path=ppt/slideLayouts/_rels/slideLayout16.xml.rels><?xml version="1.0" encoding="UTF-8" standalone="yes"?>
<Relationships xmlns="http://schemas.openxmlformats.org/package/2006/relationships">
  <Relationship Id="rId2" Type="http://schemas.openxmlformats.org/officeDocument/2006/relationships/image" Target="../media/layout_16/image1.png"/>
  <Relationship Id="rId1" Type="http://schemas.openxmlformats.org/officeDocument/2006/relationships/slideMaster" Target="../slideMasters/slideMaster3.xml"/>
</Relationships>

</file>

<file path=ppt/slideLayouts/_rels/slideLayout17.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8.xml.rels><?xml version="1.0" encoding="UTF-8" standalone="yes"?>
<Relationships xmlns="http://schemas.openxmlformats.org/package/2006/relationships">
  <Relationship Id="rId2" Type="http://schemas.openxmlformats.org/officeDocument/2006/relationships/image" Target="../media/layout_18/image2.png"/>
  <Relationship Id="rId1" Type="http://schemas.openxmlformats.org/officeDocument/2006/relationships/slideMaster" Target="../slideMasters/slideMaster3.xml"/>
</Relationships>

</file>

<file path=ppt/slideLayouts/_rels/slideLayout19.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1.xml.rels><?xml version="1.0" encoding="UTF-8" standalone="yes"?>
<Relationships xmlns="http://schemas.openxmlformats.org/package/2006/relationships">
  <Relationship Id="rId2" Type="http://schemas.openxmlformats.org/officeDocument/2006/relationships/image" Target="../media/layout_21/image1.png"/>
  <Relationship Id="rId1" Type="http://schemas.openxmlformats.org/officeDocument/2006/relationships/slideMaster" Target="../slideMasters/slideMaster3.xml"/>
</Relationships>

</file>

<file path=ppt/slideLayouts/_rels/slideLayout22.xml.rels><?xml version="1.0" encoding="UTF-8" standalone="yes"?>
<Relationships xmlns="http://schemas.openxmlformats.org/package/2006/relationships">
  <Relationship Id="rId2" Type="http://schemas.openxmlformats.org/officeDocument/2006/relationships/image" Target="../media/layout_22/image1.png"/>
  <Relationship Id="rId1" Type="http://schemas.openxmlformats.org/officeDocument/2006/relationships/slideMaster" Target="../slideMasters/slideMaster3.xml"/>
</Relationships>

</file>

<file path=ppt/slideLayouts/_rels/slideLayout2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
  <Relationship Id="rId2" Type="http://schemas.openxmlformats.org/officeDocument/2006/relationships/image" Target="../media/layout_24/image1.png"/>
  <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
  <Relationship Id="rId2" Type="http://schemas.openxmlformats.org/officeDocument/2006/relationships/image" Target="../media/layout_30/image3.png"/>
  <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
  <Relationship Id="rId2" Type="http://schemas.openxmlformats.org/officeDocument/2006/relationships/image" Target="../media/layout_33/image1.png"/>
  <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rm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2"/>
            <a:ext cx="8642350" cy="1080851"/>
          </a:xfrm>
          <a:prstGeom prst="rect">
            <a:avLst/>
          </a:prstGeom>
        </p:spPr>
        <p:txBody>
          <a:bodyPr lIns="0" tIns="0" rIns="0" bIns="0">
            <a:norm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First level content</a:t>
            </a:r>
          </a:p>
          <a:p>
            <a:pPr lvl="1"/>
            <a:r>
              <a:rPr lang="en-GB" dirty="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First level content</a:t>
            </a:r>
          </a:p>
          <a:p>
            <a:pPr lvl="1"/>
            <a:r>
              <a:rPr lang="en-GB" dirty="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46"/>
          <p:cNvGrpSpPr/>
          <p:nvPr/>
        </p:nvGrpSpPr>
        <p:grpSpPr>
          <a:xfrm>
            <a:off x="2647254" y="2282465"/>
            <a:ext cx="3843553" cy="1426685"/>
            <a:chOff x="2625309" y="2282465"/>
            <a:chExt cx="3843553" cy="1426685"/>
          </a:xfrm>
        </p:grpSpPr>
        <p:grpSp>
          <p:nvGrpSpPr>
            <p:cNvPr id="3" name="Group 5"/>
            <p:cNvGrpSpPr>
              <a:grpSpLocks noChangeAspect="1"/>
            </p:cNvGrpSpPr>
            <p:nvPr userDrawn="1"/>
          </p:nvGrpSpPr>
          <p:grpSpPr bwMode="auto">
            <a:xfrm>
              <a:off x="2743995" y="2282465"/>
              <a:ext cx="3578400" cy="921535"/>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4" name="TextBox 3"/>
            <p:cNvSpPr txBox="1"/>
            <p:nvPr userDrawn="1"/>
          </p:nvSpPr>
          <p:spPr>
            <a:xfrm>
              <a:off x="2625309" y="3401373"/>
              <a:ext cx="3843553" cy="307777"/>
            </a:xfrm>
            <a:prstGeom prst="rect">
              <a:avLst/>
            </a:prstGeom>
            <a:noFill/>
          </p:spPr>
          <p:txBody>
            <a:bodyPr wrap="none" rtlCol="0">
              <a:spAutoFit/>
            </a:bodyPr>
            <a:lstStyle/>
            <a:p>
              <a:pPr algn="ctr"/>
              <a:r>
                <a:rPr lang="en-US" sz="1400" spc="130" dirty="0">
                  <a:latin typeface="+mj-lt"/>
                  <a:cs typeface="Cabin Regular"/>
                </a:rPr>
                <a:t>LONDON</a:t>
              </a:r>
              <a:r>
                <a:rPr lang="en-US" sz="1400" spc="130" dirty="0">
                  <a:solidFill>
                    <a:schemeClr val="bg2"/>
                  </a:solidFill>
                  <a:latin typeface="+mj-lt"/>
                  <a:cs typeface="Cabin Regular"/>
                </a:rPr>
                <a:t> </a:t>
              </a:r>
              <a:r>
                <a:rPr lang="en-US" sz="1400" b="1" spc="130" dirty="0">
                  <a:solidFill>
                    <a:schemeClr val="bg2"/>
                  </a:solidFill>
                  <a:latin typeface="+mj-lt"/>
                  <a:cs typeface="Cabin Regular"/>
                </a:rPr>
                <a:t>|</a:t>
              </a:r>
              <a:r>
                <a:rPr lang="en-US" sz="1400" spc="130" dirty="0">
                  <a:solidFill>
                    <a:schemeClr val="bg2"/>
                  </a:solidFill>
                  <a:latin typeface="+mj-lt"/>
                  <a:cs typeface="Cabin Regular"/>
                </a:rPr>
                <a:t> </a:t>
              </a:r>
              <a:r>
                <a:rPr lang="en-US" sz="1400" spc="130" dirty="0">
                  <a:latin typeface="+mj-lt"/>
                  <a:cs typeface="Cabin Regular"/>
                </a:rPr>
                <a:t>NEW YORK</a:t>
              </a:r>
              <a:r>
                <a:rPr lang="en-US" sz="1400" spc="130" dirty="0">
                  <a:solidFill>
                    <a:schemeClr val="bg2"/>
                  </a:solidFill>
                  <a:latin typeface="+mj-lt"/>
                  <a:cs typeface="Cabin Regular"/>
                </a:rPr>
                <a:t> </a:t>
              </a:r>
              <a:r>
                <a:rPr lang="en-US" sz="1400" b="1" spc="130" dirty="0">
                  <a:solidFill>
                    <a:schemeClr val="bg2"/>
                  </a:solidFill>
                  <a:latin typeface="+mj-lt"/>
                  <a:cs typeface="Cabin Regular"/>
                </a:rPr>
                <a:t>|</a:t>
              </a:r>
              <a:r>
                <a:rPr lang="en-US" sz="1400" spc="130" dirty="0">
                  <a:solidFill>
                    <a:schemeClr val="bg2"/>
                  </a:solidFill>
                  <a:latin typeface="+mj-lt"/>
                  <a:cs typeface="Cabin Regular"/>
                </a:rPr>
                <a:t> </a:t>
              </a:r>
              <a:r>
                <a:rPr lang="en-US" sz="1400" spc="130" dirty="0">
                  <a:latin typeface="+mj-lt"/>
                  <a:cs typeface="Cabin Regular"/>
                </a:rPr>
                <a:t>STOCKHOLM</a:t>
              </a:r>
              <a:endParaRPr lang="en-US" sz="1400" spc="130" dirty="0">
                <a:latin typeface="+mj-lt"/>
                <a:cs typeface="Cabin Regular"/>
              </a:endParaRPr>
            </a:p>
          </p:txBody>
        </p:sp>
      </p:gr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592758"/>
            <a:ext cx="8642348" cy="453658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sp>
        <p:nvSpPr>
          <p:cNvPr id="16" name="Title 1"/>
          <p:cNvSpPr>
            <a:spLocks noGrp="1"/>
          </p:cNvSpPr>
          <p:nvPr>
            <p:ph type="title" hasCustomPrompt="1"/>
          </p:nvPr>
        </p:nvSpPr>
        <p:spPr>
          <a:xfrm>
            <a:off x="250824" y="260350"/>
            <a:ext cx="8642349" cy="886397"/>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br>
              <a:rPr lang="en-GB" dirty="0"/>
            </a:br>
            <a:r>
              <a:rPr lang="en-GB" dirty="0"/>
              <a:t>(second line)</a:t>
            </a:r>
            <a:endParaRPr lang="en-US" dirty="0"/>
          </a:p>
        </p:txBody>
      </p:sp>
      <p:sp>
        <p:nvSpPr>
          <p:cNvPr id="14" name="Text Placeholder 13"/>
          <p:cNvSpPr>
            <a:spLocks noGrp="1"/>
          </p:cNvSpPr>
          <p:nvPr>
            <p:ph type="body" sz="quarter" idx="11" hasCustomPrompt="1"/>
          </p:nvPr>
        </p:nvSpPr>
        <p:spPr>
          <a:xfrm>
            <a:off x="250824" y="1268760"/>
            <a:ext cx="8642349" cy="221599"/>
          </a:xfrm>
          <a:prstGeom prst="rect">
            <a:avLst/>
          </a:prstGeom>
        </p:spPr>
        <p:txBody>
          <a:bodyPr lIns="0" tIns="0" rIns="0" bIns="0">
            <a:spAutoFit/>
          </a:bodyPr>
          <a:lstStyle>
            <a:lvl1pPr marL="0" indent="0">
              <a:lnSpc>
                <a:spcPct val="90000"/>
              </a:lnSpc>
              <a:spcBef>
                <a:spcPts val="0"/>
              </a:spcBef>
              <a:buNone/>
              <a:defRPr sz="1600"/>
            </a:lvl1pPr>
          </a:lstStyle>
          <a:p>
            <a:pPr lvl="0"/>
            <a:r>
              <a:rPr lang="en-GB" dirty="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ttern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3" name="Rectangle 12"/>
          <p:cNvSpPr/>
          <p:nvPr/>
        </p:nvSpPr>
        <p:spPr>
          <a:xfrm>
            <a:off x="0" y="3"/>
            <a:ext cx="9144000" cy="6858000"/>
          </a:xfrm>
          <a:prstGeom prst="rect">
            <a:avLst/>
          </a:prstGeom>
          <a:blipFill dpi="0" rotWithShape="1">
            <a:blip r:embed="rId2" cstate="print">
              <a:grayscl/>
              <a:lum bright="-40000" contrast="2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6" name="Rectangle 25"/>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chemeClr val="tx1">
                  <a:lumMod val="65000"/>
                  <a:lumOff val="35000"/>
                </a:schemeClr>
              </a:solidFill>
            </a:endParaRPr>
          </a:p>
          <a:p>
            <a:pPr algn="ctr"/>
            <a:endParaRPr lang="en-GB" sz="5400" spc="600" dirty="0">
              <a:solidFill>
                <a:schemeClr val="tx1">
                  <a:lumMod val="65000"/>
                  <a:lumOff val="35000"/>
                </a:schemeClr>
              </a:solidFill>
            </a:endParaRPr>
          </a:p>
          <a:p>
            <a:pPr algn="ctr"/>
            <a:r>
              <a:rPr lang="en-GB" sz="5400" spc="600" dirty="0">
                <a:solidFill>
                  <a:schemeClr val="tx1">
                    <a:lumMod val="65000"/>
                    <a:lumOff val="35000"/>
                  </a:schemeClr>
                </a:solidFill>
              </a:rPr>
              <a:t>INSERT</a:t>
            </a:r>
            <a:r>
              <a:rPr lang="en-GB" sz="5400" spc="600" baseline="0" dirty="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First level content</a:t>
            </a:r>
          </a:p>
          <a:p>
            <a:pPr lvl="1"/>
            <a:r>
              <a:rPr lang="en-GB" dirty="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5" name="TextBox 4"/>
          <p:cNvSpPr txBox="1"/>
          <p:nvPr/>
        </p:nvSpPr>
        <p:spPr>
          <a:xfrm>
            <a:off x="0" y="0"/>
            <a:ext cx="9144000" cy="6858000"/>
          </a:xfrm>
          <a:prstGeom prst="rect">
            <a:avLst/>
          </a:prstGeom>
          <a:solidFill>
            <a:schemeClr val="bg1">
              <a:lumMod val="95000"/>
            </a:schemeClr>
          </a:solidFill>
        </p:spPr>
        <p:txBody>
          <a:bodyPr wrap="square" rtlCol="0">
            <a:noAutofit/>
          </a:bodyPr>
          <a:lstStyle/>
          <a:p>
            <a:pPr algn="ctr"/>
            <a:endParaRPr lang="en-GB" sz="5400" spc="600" dirty="0">
              <a:solidFill>
                <a:schemeClr val="bg1">
                  <a:lumMod val="85000"/>
                </a:schemeClr>
              </a:solidFill>
            </a:endParaRPr>
          </a:p>
          <a:p>
            <a:pPr algn="ctr"/>
            <a:endParaRPr lang="en-GB" sz="5400" spc="600" dirty="0">
              <a:solidFill>
                <a:schemeClr val="bg1">
                  <a:lumMod val="85000"/>
                </a:schemeClr>
              </a:solidFill>
            </a:endParaRPr>
          </a:p>
          <a:p>
            <a:pPr algn="ctr"/>
            <a:r>
              <a:rPr lang="en-GB" sz="5400" spc="600" dirty="0">
                <a:solidFill>
                  <a:schemeClr val="bg1">
                    <a:lumMod val="85000"/>
                  </a:schemeClr>
                </a:solidFill>
              </a:rPr>
              <a:t>INSERT</a:t>
            </a:r>
            <a:r>
              <a:rPr lang="en-GB" sz="5400" spc="600" baseline="0" dirty="0">
                <a:solidFill>
                  <a:schemeClr val="bg1">
                    <a:lumMod val="85000"/>
                  </a:schemeClr>
                </a:solidFill>
              </a:rPr>
              <a:t> IMAGE</a:t>
            </a:r>
            <a:endParaRPr lang="en-GB" sz="5400" spc="600" dirty="0">
              <a:solidFill>
                <a:schemeClr val="bg1">
                  <a:lumMod val="85000"/>
                </a:schemeClr>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5"/>
            <a:ext cx="8642348" cy="4359813"/>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a:t>Description box</a:t>
            </a:r>
          </a:p>
          <a:p>
            <a:pPr lvl="0"/>
            <a:r>
              <a:rPr lang="en-GB" dirty="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9"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chemeClr val="tx1">
                  <a:lumMod val="65000"/>
                  <a:lumOff val="35000"/>
                </a:schemeClr>
              </a:solidFill>
            </a:endParaRPr>
          </a:p>
          <a:p>
            <a:pPr algn="ctr"/>
            <a:endParaRPr lang="en-GB" sz="5400" spc="600" dirty="0">
              <a:solidFill>
                <a:schemeClr val="tx1">
                  <a:lumMod val="65000"/>
                  <a:lumOff val="35000"/>
                </a:schemeClr>
              </a:solidFill>
            </a:endParaRPr>
          </a:p>
          <a:p>
            <a:pPr algn="ctr"/>
            <a:r>
              <a:rPr lang="en-GB" sz="5400" spc="600" dirty="0">
                <a:solidFill>
                  <a:schemeClr val="tx1">
                    <a:lumMod val="65000"/>
                    <a:lumOff val="35000"/>
                  </a:schemeClr>
                </a:solidFill>
              </a:rPr>
              <a:t>INSERT</a:t>
            </a:r>
            <a:r>
              <a:rPr lang="en-GB" sz="5400" spc="600" baseline="0" dirty="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60794" y="836712"/>
            <a:ext cx="8642350" cy="5076825"/>
          </a:xfrm>
          <a:prstGeom prst="rect">
            <a:avLst/>
          </a:prstGeom>
        </p:spPr>
        <p:txBody>
          <a:bodyPr>
            <a:normAutofit/>
          </a:bodyPr>
          <a:lstStyle>
            <a:lvl1pPr marL="0" indent="0" algn="ctr">
              <a:spcAft>
                <a:spcPts val="600"/>
              </a:spcAft>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First level content</a:t>
            </a:r>
          </a:p>
          <a:p>
            <a:pPr lvl="1"/>
            <a:r>
              <a:rPr lang="en-GB" dirty="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a:solidFill>
                <a:schemeClr val="bg1">
                  <a:lumMod val="75000"/>
                </a:schemeClr>
              </a:solidFill>
            </a:endParaRPr>
          </a:p>
          <a:p>
            <a:pPr algn="ctr"/>
            <a:endParaRPr lang="en-GB" sz="5400" spc="600" dirty="0">
              <a:solidFill>
                <a:schemeClr val="bg1">
                  <a:lumMod val="75000"/>
                </a:schemeClr>
              </a:solidFill>
            </a:endParaRPr>
          </a:p>
          <a:p>
            <a:pPr algn="ctr"/>
            <a:r>
              <a:rPr lang="en-GB" sz="5400" spc="600" dirty="0">
                <a:solidFill>
                  <a:schemeClr val="bg1">
                    <a:lumMod val="75000"/>
                  </a:schemeClr>
                </a:solidFill>
              </a:rPr>
              <a:t>INSERT</a:t>
            </a:r>
            <a:r>
              <a:rPr lang="en-GB" sz="5400" spc="600" baseline="0" dirty="0">
                <a:solidFill>
                  <a:schemeClr val="bg1">
                    <a:lumMod val="75000"/>
                  </a:schemeClr>
                </a:solidFill>
              </a:rPr>
              <a:t> IMAGE</a:t>
            </a:r>
            <a:endParaRPr lang="en-GB" sz="5400" spc="600" dirty="0">
              <a:solidFill>
                <a:schemeClr val="bg1">
                  <a:lumMod val="7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Cyan">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chemeClr val="tx1">
                  <a:lumMod val="65000"/>
                  <a:lumOff val="35000"/>
                </a:schemeClr>
              </a:solidFill>
            </a:endParaRPr>
          </a:p>
          <a:p>
            <a:pPr algn="ctr"/>
            <a:endParaRPr lang="en-GB" sz="5400" spc="600" dirty="0">
              <a:solidFill>
                <a:schemeClr val="tx1">
                  <a:lumMod val="65000"/>
                  <a:lumOff val="35000"/>
                </a:schemeClr>
              </a:solidFill>
            </a:endParaRPr>
          </a:p>
          <a:p>
            <a:pPr algn="ctr"/>
            <a:r>
              <a:rPr lang="en-GB" sz="5400" spc="600" dirty="0">
                <a:solidFill>
                  <a:schemeClr val="tx1">
                    <a:lumMod val="65000"/>
                    <a:lumOff val="35000"/>
                  </a:schemeClr>
                </a:solidFill>
              </a:rPr>
              <a:t>INSERT</a:t>
            </a:r>
            <a:r>
              <a:rPr lang="en-GB" sz="5400" spc="600" baseline="0" dirty="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3" name="Text Placeholder 29"/>
          <p:cNvSpPr>
            <a:spLocks noGrp="1"/>
          </p:cNvSpPr>
          <p:nvPr>
            <p:ph type="body" sz="quarter" idx="13" hasCustomPrompt="1"/>
          </p:nvPr>
        </p:nvSpPr>
        <p:spPr>
          <a:xfrm>
            <a:off x="250825" y="2707344"/>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7" name="Text Placeholder 29"/>
          <p:cNvSpPr>
            <a:spLocks noGrp="1"/>
          </p:cNvSpPr>
          <p:nvPr>
            <p:ph type="body" sz="quarter" idx="15" hasCustomPrompt="1"/>
          </p:nvPr>
        </p:nvSpPr>
        <p:spPr>
          <a:xfrm>
            <a:off x="250825" y="432910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28" name="Text Placeholder 25"/>
          <p:cNvSpPr>
            <a:spLocks noGrp="1"/>
          </p:cNvSpPr>
          <p:nvPr>
            <p:ph type="body" sz="quarter" idx="17" hasCustomPrompt="1"/>
          </p:nvPr>
        </p:nvSpPr>
        <p:spPr>
          <a:xfrm>
            <a:off x="250824" y="1543563"/>
            <a:ext cx="8642350" cy="1099905"/>
          </a:xfrm>
          <a:prstGeom prst="rect">
            <a:avLst/>
          </a:prstGeom>
        </p:spPr>
        <p:txBody>
          <a:bodyPr>
            <a:normAutofit/>
          </a:bodyPr>
          <a:lstStyle>
            <a:lvl1pPr marL="0" indent="0" algn="ctr">
              <a:spcAft>
                <a:spcPts val="600"/>
              </a:spcAft>
              <a:buNone/>
              <a:defRPr lang="en-GB" sz="1600" kern="1200" baseline="0" dirty="0">
                <a:solidFill>
                  <a:schemeClr val="bg1"/>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&lt;Text&gt;</a:t>
            </a:r>
            <a:endParaRPr lang="en-GB" dirty="0"/>
          </a:p>
        </p:txBody>
      </p:sp>
      <p:sp>
        <p:nvSpPr>
          <p:cNvPr id="5" name="Text Placeholder 4"/>
          <p:cNvSpPr>
            <a:spLocks noGrp="1"/>
          </p:cNvSpPr>
          <p:nvPr>
            <p:ph type="body" sz="quarter" idx="18" hasCustomPrompt="1"/>
          </p:nvPr>
        </p:nvSpPr>
        <p:spPr>
          <a:xfrm>
            <a:off x="250825" y="3174988"/>
            <a:ext cx="8642350" cy="1090236"/>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vl5pPr>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p:txBody>
      </p:sp>
      <p:sp>
        <p:nvSpPr>
          <p:cNvPr id="7" name="Text Placeholder 6"/>
          <p:cNvSpPr>
            <a:spLocks noGrp="1"/>
          </p:cNvSpPr>
          <p:nvPr>
            <p:ph type="body" sz="quarter" idx="19" hasCustomPrompt="1"/>
          </p:nvPr>
        </p:nvSpPr>
        <p:spPr>
          <a:xfrm>
            <a:off x="250825" y="4761148"/>
            <a:ext cx="8642350" cy="1411501"/>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normAutofit/>
          </a:bodyPr>
          <a:lstStyle>
            <a:lvl1pPr>
              <a:buNone/>
              <a:defRPr lang="en-GB" sz="1600" b="1" kern="1200" spc="-30" baseline="0" dirty="0">
                <a:solidFill>
                  <a:schemeClr val="tx1">
                    <a:lumMod val="65000"/>
                    <a:lumOff val="35000"/>
                  </a:schemeClr>
                </a:solidFill>
                <a:latin typeface="Arial" pitchFamily="34" charset="0"/>
                <a:ea typeface="+mn-ea"/>
                <a:cs typeface="Arial" pitchFamily="34" charset="0"/>
              </a:defRPr>
            </a:lvl1pPr>
          </a:lstStyle>
          <a:p>
            <a:pPr lvl="0"/>
            <a:r>
              <a:rPr lang="en-GB" dirty="0"/>
              <a:t>Sector Name</a:t>
            </a:r>
          </a:p>
          <a:p>
            <a:pPr lvl="0"/>
            <a:endParaRPr lang="en-GB" dirty="0"/>
          </a:p>
          <a:p>
            <a:pPr lvl="0"/>
            <a:r>
              <a:rPr lang="en-GB" dirty="0"/>
              <a:t>Sector  Text</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xmlns="" val="1872917379"/>
              </p:ext>
            </p:extLst>
          </p:nvPr>
        </p:nvGraphicFramePr>
        <p:xfrm>
          <a:off x="250826" y="873125"/>
          <a:ext cx="8642348" cy="5328183"/>
        </p:xfrm>
        <a:graphic>
          <a:graphicData uri="http://schemas.openxmlformats.org/drawingml/2006/table">
            <a:tbl>
              <a:tblPr/>
              <a:tblGrid>
                <a:gridCol w="2741518">
                  <a:extLst>
                    <a:ext uri="{9D8B030D-6E8A-4147-A177-3AD203B41FA5}">
                      <a16:colId xmlns:a16="http://schemas.microsoft.com/office/drawing/2014/main" xmlns="" val="20000"/>
                    </a:ext>
                  </a:extLst>
                </a:gridCol>
                <a:gridCol w="208897">
                  <a:extLst>
                    <a:ext uri="{9D8B030D-6E8A-4147-A177-3AD203B41FA5}">
                      <a16:colId xmlns:a16="http://schemas.microsoft.com/office/drawing/2014/main" xmlns="" val="20001"/>
                    </a:ext>
                  </a:extLst>
                </a:gridCol>
                <a:gridCol w="2741518">
                  <a:extLst>
                    <a:ext uri="{9D8B030D-6E8A-4147-A177-3AD203B41FA5}">
                      <a16:colId xmlns:a16="http://schemas.microsoft.com/office/drawing/2014/main" xmlns="" val="20002"/>
                    </a:ext>
                  </a:extLst>
                </a:gridCol>
                <a:gridCol w="208897">
                  <a:extLst>
                    <a:ext uri="{9D8B030D-6E8A-4147-A177-3AD203B41FA5}">
                      <a16:colId xmlns:a16="http://schemas.microsoft.com/office/drawing/2014/main" xmlns="" val="20003"/>
                    </a:ext>
                  </a:extLst>
                </a:gridCol>
                <a:gridCol w="2741518">
                  <a:extLst>
                    <a:ext uri="{9D8B030D-6E8A-4147-A177-3AD203B41FA5}">
                      <a16:colId xmlns:a16="http://schemas.microsoft.com/office/drawing/2014/main" xmlns="" val="20004"/>
                    </a:ext>
                  </a:extLst>
                </a:gridCol>
              </a:tblGrid>
              <a:tr h="591929">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bg1"/>
                        </a:solidFill>
                        <a:latin typeface="Arial (Body)"/>
                      </a:endParaRPr>
                    </a:p>
                  </a:txBody>
                  <a:tcPr marL="144000" marR="144000" marT="108000" marB="108000">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0"/>
                  </a:ext>
                </a:extLst>
              </a:tr>
              <a:tr h="1517643">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1"/>
                  </a:ext>
                </a:extLst>
              </a:tr>
              <a:tr h="1573543">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2"/>
                  </a:ext>
                </a:extLst>
              </a:tr>
              <a:tr h="164506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3"/>
                  </a:ext>
                </a:extLst>
              </a:tr>
            </a:tbl>
          </a:graphicData>
        </a:graphic>
      </p:graphicFrame>
      <p:sp>
        <p:nvSpPr>
          <p:cNvPr id="9" name="Text Placeholder 8"/>
          <p:cNvSpPr>
            <a:spLocks noGrp="1"/>
          </p:cNvSpPr>
          <p:nvPr>
            <p:ph type="body" sz="quarter" idx="21" hasCustomPrompt="1"/>
          </p:nvPr>
        </p:nvSpPr>
        <p:spPr>
          <a:xfrm>
            <a:off x="335558" y="945480"/>
            <a:ext cx="2508250" cy="395288"/>
          </a:xfrm>
          <a:prstGeom prst="rect">
            <a:avLst/>
          </a:prstGeom>
        </p:spPr>
        <p:txBody>
          <a:bodyPr anchor="ctr" anchorCtr="0">
            <a:normAutofit/>
          </a:bodyPr>
          <a:lstStyle>
            <a:lvl1pPr marL="0" indent="0">
              <a:buNone/>
              <a:defRPr sz="2400" b="1">
                <a:solidFill>
                  <a:schemeClr val="bg1"/>
                </a:solidFill>
                <a:latin typeface="Arial" panose="020B0604020202020204" pitchFamily="34" charset="0"/>
                <a:cs typeface="Arial" panose="020B0604020202020204" pitchFamily="34" charset="0"/>
              </a:defRPr>
            </a:lvl1pPr>
          </a:lstStyle>
          <a:p>
            <a:pPr lvl="0"/>
            <a:r>
              <a:rPr lang="en-GB" dirty="0"/>
              <a:t>5 years ago</a:t>
            </a:r>
          </a:p>
        </p:txBody>
      </p:sp>
      <p:sp>
        <p:nvSpPr>
          <p:cNvPr id="11" name="Text Placeholder 10"/>
          <p:cNvSpPr>
            <a:spLocks noGrp="1"/>
          </p:cNvSpPr>
          <p:nvPr>
            <p:ph type="body" sz="quarter" idx="22" hasCustomPrompt="1"/>
          </p:nvPr>
        </p:nvSpPr>
        <p:spPr>
          <a:xfrm>
            <a:off x="3263900" y="945480"/>
            <a:ext cx="2616200" cy="395288"/>
          </a:xfrm>
          <a:prstGeom prst="rect">
            <a:avLst/>
          </a:prstGeom>
        </p:spPr>
        <p:txBody>
          <a:bodyPr anchor="ctr" anchorCtr="0">
            <a:normAutofit/>
          </a:bodyPr>
          <a:lstStyle>
            <a:lvl1pPr marL="0" indent="0">
              <a:buNone/>
              <a:defRPr sz="2400" b="1">
                <a:latin typeface="Arial" panose="020B0604020202020204" pitchFamily="34" charset="0"/>
                <a:cs typeface="Arial" panose="020B0604020202020204" pitchFamily="34" charset="0"/>
              </a:defRPr>
            </a:lvl1pPr>
          </a:lstStyle>
          <a:p>
            <a:pPr lvl="0"/>
            <a:r>
              <a:rPr lang="en-GB" dirty="0"/>
              <a:t>Now</a:t>
            </a:r>
          </a:p>
        </p:txBody>
      </p:sp>
      <p:sp>
        <p:nvSpPr>
          <p:cNvPr id="25" name="Text Placeholder 24"/>
          <p:cNvSpPr>
            <a:spLocks noGrp="1"/>
          </p:cNvSpPr>
          <p:nvPr>
            <p:ph type="body" sz="quarter" idx="23" hasCustomPrompt="1"/>
          </p:nvPr>
        </p:nvSpPr>
        <p:spPr>
          <a:xfrm>
            <a:off x="6228184" y="946150"/>
            <a:ext cx="2551112" cy="395288"/>
          </a:xfrm>
          <a:prstGeom prst="rect">
            <a:avLst/>
          </a:prstGeom>
        </p:spPr>
        <p:txBody>
          <a:bodyPr anchor="ctr" anchorCtr="0">
            <a:normAutofit/>
          </a:bodyPr>
          <a:lstStyle>
            <a:lvl1pPr marL="0" indent="0">
              <a:buNone/>
              <a:defRPr sz="2400" b="1" baseline="0">
                <a:latin typeface="Arial" panose="020B0604020202020204" pitchFamily="34" charset="0"/>
                <a:cs typeface="Arial" panose="020B0604020202020204" pitchFamily="34" charset="0"/>
              </a:defRPr>
            </a:lvl1pPr>
          </a:lstStyle>
          <a:p>
            <a:pPr lvl="0"/>
            <a:r>
              <a:rPr lang="en-GB" dirty="0"/>
              <a:t>In 5 years</a:t>
            </a:r>
          </a:p>
        </p:txBody>
      </p:sp>
      <p:sp>
        <p:nvSpPr>
          <p:cNvPr id="6" name="Text Placeholder 5"/>
          <p:cNvSpPr>
            <a:spLocks noGrp="1"/>
          </p:cNvSpPr>
          <p:nvPr>
            <p:ph type="body" sz="quarter" idx="24" hasCustomPrompt="1"/>
          </p:nvPr>
        </p:nvSpPr>
        <p:spPr>
          <a:xfrm>
            <a:off x="334963" y="1538288"/>
            <a:ext cx="2544762" cy="1386656"/>
          </a:xfrm>
          <a:prstGeom prst="rect">
            <a:avLst/>
          </a:prstGeom>
        </p:spPr>
        <p:txBody>
          <a:bodyPr>
            <a:normAutofit/>
          </a:bodyPr>
          <a:lstStyle>
            <a:lvl1pPr marL="0" indent="0" algn="l">
              <a:buNone/>
              <a:defRPr sz="1600">
                <a:solidFill>
                  <a:schemeClr val="bg1"/>
                </a:solidFill>
                <a:latin typeface="Arial" pitchFamily="34" charset="0"/>
                <a:cs typeface="Arial" pitchFamily="34" charset="0"/>
              </a:defRPr>
            </a:lvl1pPr>
          </a:lstStyle>
          <a:p>
            <a:pPr lvl="0"/>
            <a:r>
              <a:rPr lang="en-GB" dirty="0"/>
              <a:t>&lt;Text&gt;</a:t>
            </a:r>
          </a:p>
        </p:txBody>
      </p:sp>
      <p:sp>
        <p:nvSpPr>
          <p:cNvPr id="8" name="Text Placeholder 7"/>
          <p:cNvSpPr>
            <a:spLocks noGrp="1"/>
          </p:cNvSpPr>
          <p:nvPr>
            <p:ph type="body" sz="quarter" idx="25" hasCustomPrompt="1"/>
          </p:nvPr>
        </p:nvSpPr>
        <p:spPr>
          <a:xfrm>
            <a:off x="323528" y="3068960"/>
            <a:ext cx="2544762" cy="1404156"/>
          </a:xfrm>
          <a:prstGeom prst="rect">
            <a:avLst/>
          </a:prstGeom>
        </p:spPr>
        <p:txBody>
          <a:bodyPr>
            <a:normAutofit/>
          </a:bodyPr>
          <a:lstStyle>
            <a:lvl1pPr marL="0" indent="0">
              <a:buNone/>
              <a:defRPr sz="1600" baseline="0">
                <a:solidFill>
                  <a:schemeClr val="bg1"/>
                </a:solidFill>
                <a:latin typeface="Arial" pitchFamily="34" charset="0"/>
                <a:cs typeface="Arial" pitchFamily="34" charset="0"/>
              </a:defRPr>
            </a:lvl1pPr>
          </a:lstStyle>
          <a:p>
            <a:pPr lvl="0"/>
            <a:r>
              <a:rPr lang="en-GB" dirty="0"/>
              <a:t>&lt;Text&gt;</a:t>
            </a:r>
          </a:p>
        </p:txBody>
      </p:sp>
      <p:sp>
        <p:nvSpPr>
          <p:cNvPr id="21" name="Text Placeholder 20"/>
          <p:cNvSpPr>
            <a:spLocks noGrp="1"/>
          </p:cNvSpPr>
          <p:nvPr>
            <p:ph type="body" sz="quarter" idx="26" hasCustomPrompt="1"/>
          </p:nvPr>
        </p:nvSpPr>
        <p:spPr>
          <a:xfrm>
            <a:off x="323528" y="4653136"/>
            <a:ext cx="2544762" cy="1476164"/>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itchFamily="34" charset="0"/>
                <a:cs typeface="Arial" pitchFamily="34" charset="0"/>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a:p>
            <a:pPr lvl="0"/>
            <a:endParaRPr lang="en-GB" dirty="0"/>
          </a:p>
        </p:txBody>
      </p:sp>
      <p:sp>
        <p:nvSpPr>
          <p:cNvPr id="32" name="Text Placeholder 31"/>
          <p:cNvSpPr>
            <a:spLocks noGrp="1"/>
          </p:cNvSpPr>
          <p:nvPr>
            <p:ph type="body" sz="quarter" idx="27" hasCustomPrompt="1"/>
          </p:nvPr>
        </p:nvSpPr>
        <p:spPr>
          <a:xfrm>
            <a:off x="3263900" y="1538288"/>
            <a:ext cx="2604244" cy="1386656"/>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p:txBody>
      </p:sp>
      <p:sp>
        <p:nvSpPr>
          <p:cNvPr id="34" name="Text Placeholder 33"/>
          <p:cNvSpPr>
            <a:spLocks noGrp="1"/>
          </p:cNvSpPr>
          <p:nvPr>
            <p:ph type="body" sz="quarter" idx="28" hasCustomPrompt="1"/>
          </p:nvPr>
        </p:nvSpPr>
        <p:spPr>
          <a:xfrm>
            <a:off x="3275856" y="3068960"/>
            <a:ext cx="2592288" cy="1404156"/>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36" name="Text Placeholder 35"/>
          <p:cNvSpPr>
            <a:spLocks noGrp="1"/>
          </p:cNvSpPr>
          <p:nvPr>
            <p:ph type="body" sz="quarter" idx="29" hasCustomPrompt="1"/>
          </p:nvPr>
        </p:nvSpPr>
        <p:spPr>
          <a:xfrm>
            <a:off x="3263900" y="4617132"/>
            <a:ext cx="2604244" cy="1512168"/>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38" name="Text Placeholder 37"/>
          <p:cNvSpPr>
            <a:spLocks noGrp="1"/>
          </p:cNvSpPr>
          <p:nvPr>
            <p:ph type="body" sz="quarter" idx="30" hasCustomPrompt="1"/>
          </p:nvPr>
        </p:nvSpPr>
        <p:spPr>
          <a:xfrm>
            <a:off x="6227763" y="1538288"/>
            <a:ext cx="2551112" cy="1422660"/>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40" name="Text Placeholder 39"/>
          <p:cNvSpPr>
            <a:spLocks noGrp="1"/>
          </p:cNvSpPr>
          <p:nvPr>
            <p:ph type="body" sz="quarter" idx="31" hasCustomPrompt="1"/>
          </p:nvPr>
        </p:nvSpPr>
        <p:spPr>
          <a:xfrm>
            <a:off x="6228184" y="3068960"/>
            <a:ext cx="2551112" cy="1404156"/>
          </a:xfrm>
          <a:prstGeom prst="rect">
            <a:avLst/>
          </a:prstGeom>
        </p:spPr>
        <p:txBody>
          <a:bodyPr>
            <a:normAutofit/>
          </a:bodyPr>
          <a:lstStyle>
            <a:lvl1pPr marL="0" indent="0">
              <a:buNone/>
              <a:defRPr sz="1600" baseline="0">
                <a:latin typeface="Arial" pitchFamily="34" charset="0"/>
                <a:cs typeface="Arial" pitchFamily="34" charset="0"/>
              </a:defRPr>
            </a:lvl1pPr>
          </a:lstStyle>
          <a:p>
            <a:pPr lvl="0"/>
            <a:r>
              <a:rPr lang="en-GB" dirty="0"/>
              <a:t>&lt;Text&gt;</a:t>
            </a:r>
          </a:p>
        </p:txBody>
      </p:sp>
      <p:sp>
        <p:nvSpPr>
          <p:cNvPr id="42" name="Text Placeholder 41"/>
          <p:cNvSpPr>
            <a:spLocks noGrp="1"/>
          </p:cNvSpPr>
          <p:nvPr>
            <p:ph type="body" sz="quarter" idx="32" hasCustomPrompt="1"/>
          </p:nvPr>
        </p:nvSpPr>
        <p:spPr>
          <a:xfrm>
            <a:off x="6228184" y="4617132"/>
            <a:ext cx="2551112" cy="1512168"/>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1475630"/>
          </a:xfrm>
          <a:prstGeom prst="rect">
            <a:avLst/>
          </a:prstGeom>
        </p:spPr>
        <p:txBody>
          <a:bodyPr>
            <a:norm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trends@futurefoundation.co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normAutofit/>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 Id="rId10" Type="http://schemas.openxmlformats.org/officeDocument/2006/relationships/theme" Target="../theme/theme1.xml"/> 
</Relationships>
</file>

<file path=ppt/slideMasters/_rels/slideMaster3.xml.rels><?xml version="1.0" encoding="UTF-8" standalone="yes"?>
<Relationships xmlns="http://schemas.openxmlformats.org/package/2006/relationships">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0"/>
    <p:sldLayoutId r:id="rId11"/>
    <p:sldLayoutId r:id="rId12"/>
    <p:sldLayoutId r:id="rId13"/>
    <p:sldLayoutId r:id="rId14"/>
    <p:sldLayoutId r:id="rId15"/>
    <p:sldLayoutId r:id="rId16"/>
    <p:sldLayoutId r:id="rId17"/>
    <p:sldLayoutId r:id="rId18"/>
    <p:sldLayoutId r:id="rId19"/>
    <p:sldLayoutId r:id="rId20"/>
    <p:sldLayoutId r:id="rId21"/>
    <p:sldLayoutId r:id="rId22"/>
    <p:sldLayoutId r:id="rId23"/>
    <p:sldLayoutId r:id="rId24"/>
    <p:sldLayoutId r:id="rId25"/>
    <p:sldLayoutId r:id="rId26"/>
    <p:sldLayoutId r:id="rId27"/>
    <p:sldLayoutId r:id="rId28"/>
    <p:sldLayoutId r:id="rId29"/>
    <p:sldLayoutId r:id="rId30"/>
    <p:sldLayoutId r:id="rId31"/>
    <p:sldLayoutId r:id="rId32"/>
    <p:sldLayoutId r:id="rId33"/>
    <p:sldLayoutId r:id="rId34"/>
    <p:sldLayoutId r:id="rId35"/>
    <p:sldLayoutId r:id="rId36"/>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arget="../media/image4.jpeg" Type="http://schemas.openxmlformats.org/officeDocument/2006/relationships/image"/>
</Relationships>
</file>

<file path=ppt/slides/_rels/slide10.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0/tag8.xml"/>
  <Relationship Id="rId1" Type="http://schemas.openxmlformats.org/officeDocument/2006/relationships/tags" Target="../tags/slide_10/tag7.xml"/>
  <Relationship Id="rId5" Type="http://schemas.openxmlformats.org/officeDocument/2006/relationships/chart" Target="../charts/slide_10/chart4.xml"/>
  <Relationship Id="rId4" Type="http://schemas.openxmlformats.org/officeDocument/2006/relationships/notesSlide" Target="../notesSlides/notesSlide10.xml"/>
</Relationships>

</file>

<file path=ppt/slides/_rels/slide11.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1/tag10.xml"/>
  <Relationship Id="rId1" Type="http://schemas.openxmlformats.org/officeDocument/2006/relationships/tags" Target="../tags/slide_11/tag9.xml"/>
  <Relationship Id="rId5" Type="http://schemas.openxmlformats.org/officeDocument/2006/relationships/chart" Target="../charts/slide_11/chart5.xml"/>
  <Relationship Id="rId4" Type="http://schemas.openxmlformats.org/officeDocument/2006/relationships/notesSlide" Target="../notesSlides/notesSlide11.xml"/>
</Relationships>

</file>

<file path=ppt/slides/_rels/slide12.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2/tag12.xml"/>
  <Relationship Id="rId1" Type="http://schemas.openxmlformats.org/officeDocument/2006/relationships/tags" Target="../tags/slide_12/tag11.xml"/>
  <Relationship Id="rId5" Type="http://schemas.openxmlformats.org/officeDocument/2006/relationships/chart" Target="../charts/slide_12/chart6.xml"/>
  <Relationship Id="rId4" Type="http://schemas.openxmlformats.org/officeDocument/2006/relationships/notesSlide" Target="../notesSlides/notesSlide12.xml"/>
</Relationships>

</file>

<file path=ppt/slides/_rels/slide13.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3/tag14.xml"/>
  <Relationship Id="rId1" Type="http://schemas.openxmlformats.org/officeDocument/2006/relationships/tags" Target="../tags/slide_13/tag13.xml"/>
  <Relationship Id="rId5" Type="http://schemas.openxmlformats.org/officeDocument/2006/relationships/chart" Target="../charts/slide_13/chart7.xml"/>
  <Relationship Id="rId4" Type="http://schemas.openxmlformats.org/officeDocument/2006/relationships/notesSlide" Target="../notesSlides/notesSlide13.xml"/>
</Relationships>

</file>

<file path=ppt/slides/_rels/slide14.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4/tag16.xml"/>
  <Relationship Id="rId1" Type="http://schemas.openxmlformats.org/officeDocument/2006/relationships/tags" Target="../tags/slide_14/tag15.xml"/>
  <Relationship Id="rId5" Type="http://schemas.openxmlformats.org/officeDocument/2006/relationships/chart" Target="../charts/slide_14/chart8.xml"/>
  <Relationship Id="rId4" Type="http://schemas.openxmlformats.org/officeDocument/2006/relationships/notesSlide" Target="../notesSlides/notesSlide14.xml"/>
</Relationships>

</file>

<file path=ppt/slides/_rels/slide15.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5/tag18.xml"/>
  <Relationship Id="rId1" Type="http://schemas.openxmlformats.org/officeDocument/2006/relationships/tags" Target="../tags/slide_15/tag17.xml"/>
  <Relationship Id="rId5" Type="http://schemas.openxmlformats.org/officeDocument/2006/relationships/chart" Target="../charts/slide_15/chart9.xml"/>
  <Relationship Id="rId4" Type="http://schemas.openxmlformats.org/officeDocument/2006/relationships/notesSlide" Target="../notesSlides/notesSlide15.xml"/>
</Relationships>

</file>

<file path=ppt/slides/_rels/slide16.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6/tag20.xml"/>
  <Relationship Id="rId1" Type="http://schemas.openxmlformats.org/officeDocument/2006/relationships/tags" Target="../tags/slide_16/tag19.xml"/>
  <Relationship Id="rId5" Type="http://schemas.openxmlformats.org/officeDocument/2006/relationships/chart" Target="../charts/slide_16/chart10.xml"/>
  <Relationship Id="rId4" Type="http://schemas.openxmlformats.org/officeDocument/2006/relationships/notesSlide" Target="../notesSlides/notesSlide16.xml"/>
</Relationships>

</file>

<file path=ppt/slides/_rels/slide17.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7/tag22.xml"/>
  <Relationship Id="rId1" Type="http://schemas.openxmlformats.org/officeDocument/2006/relationships/tags" Target="../tags/slide_17/tag21.xml"/>
  <Relationship Id="rId5" Type="http://schemas.openxmlformats.org/officeDocument/2006/relationships/chart" Target="../charts/slide_17/chart11.xml"/>
  <Relationship Id="rId4" Type="http://schemas.openxmlformats.org/officeDocument/2006/relationships/notesSlide" Target="../notesSlides/notesSlide17.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3.xml"/>
</Relationships>

</file>

<file path=ppt/slides/_rels/slide19.xml.rels><?xml version="1.0" encoding="UTF-8" standalone="yes"?>
<Relationships xmlns="http://schemas.openxmlformats.org/package/2006/relationships">
  <Relationship Id="rId3" Type="http://schemas.openxmlformats.org/officeDocument/2006/relationships/chart" Target="../charts/slide_19/chart12.xml"/>
  <Relationship Id="rId2" Type="http://schemas.openxmlformats.org/officeDocument/2006/relationships/notesSlide" Target="../notesSlides/notesSlide19.xml"/>
  <Relationship Id="rId1" Type="http://schemas.openxmlformats.org/officeDocument/2006/relationships/slideLayout" Target="../slideLayouts/slideLayout13.xml"/>
  <Relationship Id="rId4" Type="http://schemas.openxmlformats.org/officeDocument/2006/relationships/image" Target="../media/slide_19/image5.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arget="../media/image4.jpeg" Type="http://schemas.openxmlformats.org/officeDocument/2006/relationships/image"/>
  
</Relationships>
</file>

<file path=ppt/slides/_rels/slide20.xml.rels><?xml version="1.0" encoding="UTF-8" standalone="yes"?>
<Relationships xmlns="http://schemas.openxmlformats.org/package/2006/relationships">
  <Relationship Id="rId3" Type="http://schemas.openxmlformats.org/officeDocument/2006/relationships/chart" Target="../charts/slide_20/chart13.xml"/>
  <Relationship Id="rId2" Type="http://schemas.openxmlformats.org/officeDocument/2006/relationships/notesSlide" Target="../notesSlides/notesSlide20.xml"/>
  <Relationship Id="rId1" Type="http://schemas.openxmlformats.org/officeDocument/2006/relationships/slideLayout" Target="../slideLayouts/slideLayout13.xml"/>
  <Relationship Id="rId4" Type="http://schemas.openxmlformats.org/officeDocument/2006/relationships/image" Target="../media/slide_20/image6.jpeg"/>
</Relationships>

</file>

<file path=ppt/slides/_rels/slide21.xml.rels><?xml version="1.0" encoding="UTF-8" standalone="yes"?>
<Relationships xmlns="http://schemas.openxmlformats.org/package/2006/relationships">
  <Relationship Id="rId3" Type="http://schemas.openxmlformats.org/officeDocument/2006/relationships/chart" Target="../charts/slide_21/chart14.xml"/>
  <Relationship Id="rId2" Type="http://schemas.openxmlformats.org/officeDocument/2006/relationships/notesSlide" Target="../notesSlides/notesSlide21.xml"/>
  <Relationship Id="rId1" Type="http://schemas.openxmlformats.org/officeDocument/2006/relationships/slideLayout" Target="../slideLayouts/slideLayout13.xml"/>
  <Relationship Id="rId4" Type="http://schemas.openxmlformats.org/officeDocument/2006/relationships/image" Target="../media/slide_21/image7.jpeg"/>
</Relationships>

</file>

<file path=ppt/slides/_rels/slide22.xml.rels><?xml version="1.0" encoding="UTF-8" standalone="yes"?>
<Relationships xmlns="http://schemas.openxmlformats.org/package/2006/relationships">
  <Relationship Id="rId3" Type="http://schemas.openxmlformats.org/officeDocument/2006/relationships/chart" Target="../charts/slide_22/chart15.xml"/>
  <Relationship Id="rId2" Type="http://schemas.openxmlformats.org/officeDocument/2006/relationships/notesSlide" Target="../notesSlides/notesSlide22.xml"/>
  <Relationship Id="rId1" Type="http://schemas.openxmlformats.org/officeDocument/2006/relationships/slideLayout" Target="../slideLayouts/slideLayout13.xml"/>
  <Relationship Id="rId4" Type="http://schemas.openxmlformats.org/officeDocument/2006/relationships/image" Target="../media/slide_22/image8.jpeg"/>
</Relationships>

</file>

<file path=ppt/slides/_rels/slide23.xml.rels><?xml version="1.0" encoding="UTF-8" standalone="yes"?>
<Relationships xmlns="http://schemas.openxmlformats.org/package/2006/relationships">
  <Relationship Id="rId3" Type="http://schemas.openxmlformats.org/officeDocument/2006/relationships/chart" Target="../charts/slide_23/chart16.xml"/>
  <Relationship Id="rId2" Type="http://schemas.openxmlformats.org/officeDocument/2006/relationships/notesSlide" Target="../notesSlides/notesSlide23.xml"/>
  <Relationship Id="rId1" Type="http://schemas.openxmlformats.org/officeDocument/2006/relationships/slideLayout" Target="../slideLayouts/slideLayout13.xml"/>
  <Relationship Id="rId4" Type="http://schemas.openxmlformats.org/officeDocument/2006/relationships/image" Target="../media/slide_23/image9.jpeg"/>
</Relationships>

</file>

<file path=ppt/slides/_rels/slide24.xml.rels><?xml version="1.0" encoding="UTF-8" standalone="yes"?>
<Relationships xmlns="http://schemas.openxmlformats.org/package/2006/relationships">
  <Relationship Id="rId3" Type="http://schemas.openxmlformats.org/officeDocument/2006/relationships/chart" Target="../charts/slide_24/chart17.xml"/>
  <Relationship Id="rId2" Type="http://schemas.openxmlformats.org/officeDocument/2006/relationships/notesSlide" Target="../notesSlides/notesSlide24.xml"/>
  <Relationship Id="rId1" Type="http://schemas.openxmlformats.org/officeDocument/2006/relationships/slideLayout" Target="../slideLayouts/slideLayout13.xml"/>
  <Relationship Id="rId4" Type="http://schemas.openxmlformats.org/officeDocument/2006/relationships/image" Target="../media/slide_24/image10.jpeg"/>
</Relationships>

</file>

<file path=ppt/slides/_rels/slide25.xml.rels><?xml version="1.0" encoding="UTF-8" standalone="yes"?>
<Relationships xmlns="http://schemas.openxmlformats.org/package/2006/relationships">
  <Relationship Id="rId3" Type="http://schemas.openxmlformats.org/officeDocument/2006/relationships/chart" Target="../charts/slide_25/chart18.xml"/>
  <Relationship Id="rId2" Type="http://schemas.openxmlformats.org/officeDocument/2006/relationships/notesSlide" Target="../notesSlides/notesSlide25.xml"/>
  <Relationship Id="rId1" Type="http://schemas.openxmlformats.org/officeDocument/2006/relationships/slideLayout" Target="../slideLayouts/slideLayout13.xml"/>
  <Relationship Id="rId4" Type="http://schemas.openxmlformats.org/officeDocument/2006/relationships/image" Target="../media/slide_25/image11.jpeg"/>
</Relationships>

</file>

<file path=ppt/slides/_rels/slide26.xml.rels><?xml version="1.0" encoding="UTF-8" standalone="yes"?>
<Relationships xmlns="http://schemas.openxmlformats.org/package/2006/relationships">
  <Relationship Id="rId3" Type="http://schemas.openxmlformats.org/officeDocument/2006/relationships/chart" Target="../charts/slide_26/chart19.xml"/>
  <Relationship Id="rId2" Type="http://schemas.openxmlformats.org/officeDocument/2006/relationships/notesSlide" Target="../notesSlides/notesSlide26.xml"/>
  <Relationship Id="rId1" Type="http://schemas.openxmlformats.org/officeDocument/2006/relationships/slideLayout" Target="../slideLayouts/slideLayout13.xml"/>
  <Relationship Id="rId4" Type="http://schemas.openxmlformats.org/officeDocument/2006/relationships/image" Target="../media/slide_26/image12.jpeg"/>
</Relationships>

</file>

<file path=ppt/slides/_rels/slide27.xml.rels><?xml version="1.0" encoding="UTF-8" standalone="yes"?>
<Relationships xmlns="http://schemas.openxmlformats.org/package/2006/relationships">
  <Relationship Id="rId3" Type="http://schemas.openxmlformats.org/officeDocument/2006/relationships/chart" Target="../charts/slide_27/chart20.xml"/>
  <Relationship Id="rId2" Type="http://schemas.openxmlformats.org/officeDocument/2006/relationships/notesSlide" Target="../notesSlides/notesSlide27.xml"/>
  <Relationship Id="rId1" Type="http://schemas.openxmlformats.org/officeDocument/2006/relationships/slideLayout" Target="../slideLayouts/slideLayout13.xml"/>
  <Relationship Id="rId4" Type="http://schemas.openxmlformats.org/officeDocument/2006/relationships/image" Target="../media/slide_27/image13.jpeg"/>
</Relationships>

</file>

<file path=ppt/slides/_rels/slide28.xml.rels><?xml version="1.0" encoding="UTF-8" standalone="yes"?>
<Relationships xmlns="http://schemas.openxmlformats.org/package/2006/relationships">
  <Relationship Id="rId3" Type="http://schemas.openxmlformats.org/officeDocument/2006/relationships/chart" Target="../charts/slide_28/chart21.xml"/>
  <Relationship Id="rId2" Type="http://schemas.openxmlformats.org/officeDocument/2006/relationships/notesSlide" Target="../notesSlides/notesSlide28.xml"/>
  <Relationship Id="rId1" Type="http://schemas.openxmlformats.org/officeDocument/2006/relationships/slideLayout" Target="../slideLayouts/slideLayout13.xml"/>
  <Relationship Id="rId4" Type="http://schemas.openxmlformats.org/officeDocument/2006/relationships/image" Target="../media/slide_28/image14.jpeg"/>
</Relationships>

</file>

<file path=ppt/slides/_rels/slide29.xml.rels><?xml version="1.0" encoding="UTF-8" standalone="yes"?>
<Relationships xmlns="http://schemas.openxmlformats.org/package/2006/relationships">
  <Relationship Id="rId3" Type="http://schemas.openxmlformats.org/officeDocument/2006/relationships/chart" Target="../charts/slide_29/chart22.xml"/>
  <Relationship Id="rId2" Type="http://schemas.openxmlformats.org/officeDocument/2006/relationships/notesSlide" Target="../notesSlides/notesSlide29.xml"/>
  <Relationship Id="rId1" Type="http://schemas.openxmlformats.org/officeDocument/2006/relationships/slideLayout" Target="../slideLayouts/slideLayout13.xml"/>
  <Relationship Id="rId4" Type="http://schemas.openxmlformats.org/officeDocument/2006/relationships/image" Target="../media/slide_29/image15.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30.xml.rels><?xml version="1.0" encoding="UTF-8" standalone="yes"?>
<Relationships xmlns="http://schemas.openxmlformats.org/package/2006/relationships">
  <Relationship Id="rId3" Type="http://schemas.openxmlformats.org/officeDocument/2006/relationships/chart" Target="../charts/slide_30/chart23.xml"/>
  <Relationship Id="rId2" Type="http://schemas.openxmlformats.org/officeDocument/2006/relationships/notesSlide" Target="../notesSlides/notesSlide30.xml"/>
  <Relationship Id="rId1" Type="http://schemas.openxmlformats.org/officeDocument/2006/relationships/slideLayout" Target="../slideLayouts/slideLayout13.xml"/>
  <Relationship Id="rId4" Type="http://schemas.openxmlformats.org/officeDocument/2006/relationships/image" Target="../media/slide_30/image16.jpeg"/>
</Relationships>

</file>

<file path=ppt/slides/_rels/slide31.xml.rels><?xml version="1.0" encoding="UTF-8" standalone="yes"?>
<Relationships xmlns="http://schemas.openxmlformats.org/package/2006/relationships">
  <Relationship Id="rId3" Type="http://schemas.openxmlformats.org/officeDocument/2006/relationships/chart" Target="../charts/slide_31/chart24.xml"/>
  <Relationship Id="rId2" Type="http://schemas.openxmlformats.org/officeDocument/2006/relationships/notesSlide" Target="../notesSlides/notesSlide31.xml"/>
  <Relationship Id="rId1" Type="http://schemas.openxmlformats.org/officeDocument/2006/relationships/slideLayout" Target="../slideLayouts/slideLayout13.xml"/>
  <Relationship Id="rId4" Type="http://schemas.openxmlformats.org/officeDocument/2006/relationships/image" Target="../media/slide_31/image17.jpeg"/>
</Relationships>

</file>

<file path=ppt/slides/_rels/slide32.xml.rels><?xml version="1.0" encoding="UTF-8" standalone="yes"?>
<Relationships xmlns="http://schemas.openxmlformats.org/package/2006/relationships">
  <Relationship Id="rId3" Type="http://schemas.openxmlformats.org/officeDocument/2006/relationships/chart" Target="../charts/slide_32/chart25.xml"/>
  <Relationship Id="rId2" Type="http://schemas.openxmlformats.org/officeDocument/2006/relationships/notesSlide" Target="../notesSlides/notesSlide32.xml"/>
  <Relationship Id="rId1" Type="http://schemas.openxmlformats.org/officeDocument/2006/relationships/slideLayout" Target="../slideLayouts/slideLayout13.xml"/>
  <Relationship Id="rId4" Type="http://schemas.openxmlformats.org/officeDocument/2006/relationships/image" Target="../media/slide_32/image18.jpeg"/>
</Relationships>

</file>

<file path=ppt/slides/_rels/slide33.xml.rels><?xml version="1.0" encoding="UTF-8" standalone="yes"?>
<Relationships xmlns="http://schemas.openxmlformats.org/package/2006/relationships">
  <Relationship Id="rId3" Type="http://schemas.openxmlformats.org/officeDocument/2006/relationships/chart" Target="../charts/slide_33/chart26.xml"/>
  <Relationship Id="rId2" Type="http://schemas.openxmlformats.org/officeDocument/2006/relationships/notesSlide" Target="../notesSlides/notesSlide33.xml"/>
  <Relationship Id="rId1" Type="http://schemas.openxmlformats.org/officeDocument/2006/relationships/slideLayout" Target="../slideLayouts/slideLayout13.xml"/>
  <Relationship Id="rId4" Type="http://schemas.openxmlformats.org/officeDocument/2006/relationships/image" Target="../media/slide_33/image19.jpe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3" Type="http://schemas.openxmlformats.org/officeDocument/2006/relationships/image" Target="../media/slide_6/image4.jpeg"/>
  <Relationship Id="rId2" Type="http://schemas.openxmlformats.org/officeDocument/2006/relationships/notesSlide" Target="../notesSlides/notesSlide6.xml"/>
  <Relationship Id="rId1" Type="http://schemas.openxmlformats.org/officeDocument/2006/relationships/slideLayout" Target="../slideLayouts/slideLayout17.xml"/>
</Relationships>

</file>

<file path=ppt/slides/_rels/slide7.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7/tag2.xml"/>
  <Relationship Id="rId1" Type="http://schemas.openxmlformats.org/officeDocument/2006/relationships/tags" Target="../tags/slide_7/tag1.xml"/>
  <Relationship Id="rId5" Type="http://schemas.openxmlformats.org/officeDocument/2006/relationships/chart" Target="../charts/slide_7/chart1.xml"/>
  <Relationship Id="rId4" Type="http://schemas.openxmlformats.org/officeDocument/2006/relationships/notesSlide" Target="../notesSlides/notesSlide7.xml"/>
</Relationships>

</file>

<file path=ppt/slides/_rels/slide8.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8/tag4.xml"/>
  <Relationship Id="rId1" Type="http://schemas.openxmlformats.org/officeDocument/2006/relationships/tags" Target="../tags/slide_8/tag3.xml"/>
  <Relationship Id="rId5" Type="http://schemas.openxmlformats.org/officeDocument/2006/relationships/chart" Target="../charts/slide_8/chart2.xml"/>
  <Relationship Id="rId4" Type="http://schemas.openxmlformats.org/officeDocument/2006/relationships/notesSlide" Target="../notesSlides/notesSlide8.xml"/>
</Relationships>

</file>

<file path=ppt/slides/_rels/slide9.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9/tag6.xml"/>
  <Relationship Id="rId1" Type="http://schemas.openxmlformats.org/officeDocument/2006/relationships/tags" Target="../tags/slide_9/tag5.xml"/>
  <Relationship Id="rId5" Type="http://schemas.openxmlformats.org/officeDocument/2006/relationships/chart" Target="../charts/slide_9/chart3.xml"/>
  <Relationship Id="rId4"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3000"/>
          </a:bodyPr>
          <a:lstStyle/>
          <a:p>
            <a:r>
              <a:rPr lang="en-GB" dirty="0"/>
              <a:t>Abcdefghijklmnopqrstuvwxyz12345678910112</a:t>
            </a:r>
          </a:p>
        </p:txBody>
      </p:sp>
      <p:sp>
        <p:nvSpPr>
          <p:cNvPr id="3" name="Text Placeholder 2"/>
          <p:cNvSpPr>
            <a:spLocks noGrp="1"/>
          </p:cNvSpPr>
          <p:nvPr>
            <p:ph type="body" sz="quarter" idx="11"/>
          </p:nvPr>
        </p:nvSpPr>
        <p:spPr/>
        <p:txBody>
          <a:bodyPr>
            <a:normAutofit fontScale="84100"/>
          </a:bodyPr>
          <a:lstStyle/>
          <a:p>
            <a:r>
              <a:rPr lang="en-GB" dirty="0"/>
              <a:t>Contactless credit/debit cards, NFC- and web-enabled phones and digital wallets continue to transform the future of payment methods  -  with major implications for the way we will shop and interact with brands in the future. Contactless credit/debit cards, NFC- and web-enabled phones and digital wallets continue to transform the future of payment methods  -  with major implications for the way we will shop and interact with brands in the future.</a:t>
            </a:r>
          </a:p>
        </p:txBody>
      </p:sp>
    </p:spTree>
    <p:extLst>
      <p:ext uri="{BB962C8B-B14F-4D97-AF65-F5344CB8AC3E}">
        <p14:creationId xmlns:p14="http://schemas.microsoft.com/office/powerpoint/2010/main" xmlns="" val="285284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weight</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weight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amount of sleep</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The amount of sleep I get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one's appearance</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appearance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stress levels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stress levels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career progress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career progress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886397"/>
          </a:xfrm>
        </p:spPr>
        <p:txBody>
          <a:bodyPr/>
          <a:lstStyle/>
          <a:p>
            <a:pPr fontAlgn="base">
              <a:spcAft>
                <a:spcPct val="0"/>
              </a:spcAft>
              <a:defRPr/>
            </a:pPr>
            <a:r>
              <a:rPr lang="en-GB">
                <a:latin typeface="Arial"/>
              </a:rPr>
              <a:t>Managing personal impact on the environment</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personal impact on the environment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(all respondents of legal drinking age)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alcohol consumption</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alcohol consumption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one's social media profile</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social media profile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By country</a:t>
            </a:r>
            <a:endParaRPr lang="en-GB" dirty="0"/>
          </a:p>
        </p:txBody>
      </p:sp>
      <p:sp>
        <p:nvSpPr>
          <p:cNvPr id="3" name="Text Placeholder 2"/>
          <p:cNvSpPr>
            <a:spLocks noGrp="1"/>
          </p:cNvSpPr>
          <p:nvPr>
            <p:ph type="body" sz="quarter" idx="10"/>
          </p:nvPr>
        </p:nvSpPr>
        <p:spPr/>
        <p:txBody>
          <a:bodyPr/>
          <a:lstStyle/>
          <a:p>
            <a:endParaRPr lang="en-GB"/>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Czech Rep,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CzechRep.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GB"/>
          </a:p>
        </p:txBody>
      </p:sp>
      <p:sp>
        <p:nvSpPr>
          <p:cNvPr id="3" name="Title 2"/>
          <p:cNvSpPr>
            <a:spLocks noGrp="1"/>
          </p:cNvSpPr>
          <p:nvPr>
            <p:ph type="title"/>
          </p:nvPr>
        </p:nvSpPr>
        <p:spPr/>
        <p:txBody>
          <a:bodyPr>
            <a:normAutofit fontScale="100000"/>
          </a:bodyPr>
          <a:lstStyle/>
          <a:p>
            <a:r>
              <a:rPr lang="en-GB" dirty="0"/>
              <a:t>Test Header</a:t>
            </a:r>
          </a:p>
        </p:txBody>
      </p:sp>
      <p:sp>
        <p:nvSpPr>
          <p:cNvPr id="4" name="Text Placeholder 3"/>
          <p:cNvSpPr>
            <a:spLocks noGrp="1"/>
          </p:cNvSpPr>
          <p:nvPr>
            <p:ph type="body" sz="quarter" idx="11"/>
          </p:nvPr>
        </p:nvSpPr>
        <p:spPr/>
        <p:txBody>
          <a:bodyPr>
            <a:normAutofit fontScale="100000"/>
          </a:bodyPr>
          <a:lstStyle/>
          <a:p>
            <a:r>
              <a:rPr lang="en-GB" dirty="0"/>
              <a:t>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p:txBody>
      </p:sp>
      <p:pic>
        <p:nvPicPr>
          <p:cNvPr id="1" name="Picture 1" descr="Picture 1"/>
          <p:cNvPicPr>
            <a:picLocks noChangeAspect="1" noChangeArrowheads="1"/>
          </p:cNvPicPr>
          <p:nvPr/>
        </p:nvPicPr>
        <p:blipFill>
          <a:blip r:embed="rId2" cstate="print"/>
          <a:srcRect/>
          <a:stretch>
            <a:fillRect/>
          </a:stretch>
        </p:blipFill>
        <p:spPr bwMode="auto">
          <a:xfrm>
            <a:off x="254000" y="1651000"/>
            <a:ext cx="8509000" cy="4546600"/>
          </a:xfrm>
          <a:prstGeom prst="rect">
            <a:avLst/>
          </a:prstGeom>
          <a:noFill/>
        </p:spPr>
      </p:pic>
    </p:spTree>
    <p:extLst>
      <p:ext uri="{BB962C8B-B14F-4D97-AF65-F5344CB8AC3E}">
        <p14:creationId xmlns:p14="http://schemas.microsoft.com/office/powerpoint/2010/main" xmlns="" val="4279913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Denmark,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Denmark.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Finland,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Fin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France,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GB,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Germany,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German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Hungary,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Hungar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Ireland,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Ire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Italy,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Ital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Netherlands,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Netherlands.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Poland,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Po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GB"/>
          </a:p>
        </p:txBody>
      </p:sp>
      <p:sp>
        <p:nvSpPr>
          <p:cNvPr id="3" name="Title 2"/>
          <p:cNvSpPr>
            <a:spLocks noGrp="1"/>
          </p:cNvSpPr>
          <p:nvPr>
            <p:ph type="title"/>
          </p:nvPr>
        </p:nvSpPr>
        <p:spPr/>
        <p:txBody>
          <a:bodyPr>
            <a:normAutofit/>
          </a:bodyPr>
          <a:lstStyle/>
          <a:p>
            <a:r>
              <a:rPr lang="en-GB" dirty="0"/>
              <a:t>Lorem Ipsum Dolor Sit Amet</a:t>
            </a:r>
          </a:p>
        </p:txBody>
      </p:sp>
      <p:sp>
        <p:nvSpPr>
          <p:cNvPr id="4" name="Text Placeholder 3"/>
          <p:cNvSpPr>
            <a:spLocks noGrp="1"/>
          </p:cNvSpPr>
          <p:nvPr>
            <p:ph type="body" sz="quarter" idx="11"/>
          </p:nvPr>
        </p:nvSpPr>
        <p:spPr/>
        <p:txBody>
          <a:bodyPr>
            <a:normAutofit/>
          </a:bodyPr>
          <a:lstStyle/>
          <a:p>
            <a:r>
              <a:rPr lang="en-GB" dirty="0"/>
              <a:t>Lorem Ipsum Dolor Consec</a:t>
            </a:r>
          </a:p>
        </p:txBody>
      </p:sp>
      <p:sp>
        <p:nvSpPr>
          <p:cNvPr id="5" name="Text Placeholder 4"/>
          <p:cNvSpPr>
            <a:spLocks noGrp="1"/>
          </p:cNvSpPr>
          <p:nvPr>
            <p:ph type="body" sz="quarter" idx="13"/>
          </p:nvPr>
        </p:nvSpPr>
        <p:spPr/>
        <p:txBody>
          <a:bodyPr>
            <a:normAutofit/>
          </a:bodyPr>
          <a:lstStyle/>
          <a:p>
            <a:r>
              <a:rPr lang="en-GB" dirty="0"/>
              <a:t>Consectetur Adipiscing</a:t>
            </a:r>
          </a:p>
        </p:txBody>
      </p:sp>
      <p:sp>
        <p:nvSpPr>
          <p:cNvPr id="6" name="Text Placeholder 5"/>
          <p:cNvSpPr>
            <a:spLocks noGrp="1"/>
          </p:cNvSpPr>
          <p:nvPr>
            <p:ph type="body" sz="quarter" idx="15"/>
          </p:nvPr>
        </p:nvSpPr>
        <p:spPr/>
        <p:txBody>
          <a:bodyPr>
            <a:normAutofit/>
          </a:bodyPr>
          <a:lstStyle/>
          <a:p>
            <a:r>
              <a:rPr lang="en-GB" dirty="0"/>
              <a:t>Pariatur Consectetur</a:t>
            </a:r>
          </a:p>
        </p:txBody>
      </p:sp>
      <p:sp>
        <p:nvSpPr>
          <p:cNvPr id="7" name="Text Placeholder 6"/>
          <p:cNvSpPr>
            <a:spLocks noGrp="1"/>
          </p:cNvSpPr>
          <p:nvPr>
            <p:ph type="body" sz="quarter" idx="17"/>
          </p:nvPr>
        </p:nvSpPr>
        <p:spPr/>
        <p:txBody>
          <a:bodyPr>
          </a:bodyPr>
          <a:lstStyle/>
          <a:p>
            <a:r>
              <a:rPr lang="en-GB" dirty="0"/>
              <a:t>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p:txBody>
      </p:sp>
      <p:sp>
        <p:nvSpPr>
          <p:cNvPr id="8" name="Text Placeholder 7"/>
          <p:cNvSpPr>
            <a:spLocks noGrp="1"/>
          </p:cNvSpPr>
          <p:nvPr>
            <p:ph type="body" sz="quarter" idx="18"/>
          </p:nvPr>
        </p:nvSpPr>
        <p:spPr/>
        <p:txBody>
          <a:bodyPr>
            <a:normAutofit fontScale="91990"/>
          </a:bodyPr>
          <a:lstStyle/>
          <a:p>
            <a:r>
              <a:rPr lang="en-GB" dirty="0"/>
              <a:t>Sum expectantes. Ego hodie expectantes. Expectantes, et misit unum de pueris Gus interficere. Et suus vos. Nescio quis, qui est bonus usus liberi ad Isai?</a:t>
            </a:r>
          </a:p>
          <a:p>
            <a:r>
              <a:rPr lang="en-GB" dirty="0"/>
              <a:t>Qui nosti ... Quis dimisit filios ad necem ... hmm? Gus! Est, ante me factus singulis decem gradibus.</a:t>
            </a:r>
          </a:p>
          <a:p>
            <a:r>
              <a:rPr lang="en-GB" dirty="0"/>
              <a:t>Et nunc ad aliud opus mihi tandem tollendum est puer ille consensus et nunc fugit. Ipse suus obtinuit eam. Non solum autem illa, sed te tractantur in se trahens felis. </a:t>
            </a:r>
          </a:p>
        </p:txBody>
      </p:sp>
      <p:sp>
        <p:nvSpPr>
          <p:cNvPr id="9" name="Text Placeholder 8"/>
          <p:cNvSpPr>
            <a:spLocks noGrp="1"/>
          </p:cNvSpPr>
          <p:nvPr>
            <p:ph type="body" sz="quarter" idx="19"/>
          </p:nvPr>
        </p:nvSpPr>
        <p:spPr/>
        <p:txBody>
          <a:bodyPr>
            <a:normAutofit fontScale="99430"/>
          </a:bodyPr>
          <a:lstStyle/>
          <a:p>
            <a:r>
              <a:rPr lang="en-GB" dirty="0"/>
              <a:t>Sum expectantes. Ego hodie expectantes. Expectantes, et misit unum de pueris Gus interficere. Et suus vos. Nescio quis, qui est bonus usus liberi ad Isai? Qui nosti ... Quis dimisit filios ad necem ... hmm? Gus! </a:t>
            </a:r>
          </a:p>
          <a:p>
            <a:r>
              <a:rPr lang="en-GB" dirty="0"/>
              <a:t>Est, ante me factus singulis decem gradibus.</a:t>
            </a:r>
          </a:p>
        </p:txBody>
      </p:sp>
    </p:spTree>
    <p:extLst>
      <p:ext uri="{BB962C8B-B14F-4D97-AF65-F5344CB8AC3E}">
        <p14:creationId xmlns:p14="http://schemas.microsoft.com/office/powerpoint/2010/main" val="2436224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16-64, Russia,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Russia.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Spain,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Sweden,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16-64, Turkey,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Turke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What will happen next?</a:t>
            </a:r>
          </a:p>
        </p:txBody>
      </p:sp>
      <p:sp>
        <p:nvSpPr>
          <p:cNvPr id="4" name="Text Placeholder 3"/>
          <p:cNvSpPr>
            <a:spLocks noGrp="1"/>
          </p:cNvSpPr>
          <p:nvPr>
            <p:ph type="body" sz="quarter" idx="21"/>
          </p:nvPr>
        </p:nvSpPr>
        <p:spPr/>
        <p:txBody>
          <a:bodyPr>
            <a:normAutofit/>
          </a:bodyPr>
          <a:lstStyle/>
          <a:p>
            <a:r>
              <a:rPr lang="en-GB" dirty="0"/>
              <a:t>5 years ago</a:t>
            </a:r>
          </a:p>
        </p:txBody>
      </p:sp>
      <p:sp>
        <p:nvSpPr>
          <p:cNvPr id="5" name="Text Placeholder 4"/>
          <p:cNvSpPr>
            <a:spLocks noGrp="1"/>
          </p:cNvSpPr>
          <p:nvPr>
            <p:ph type="body" sz="quarter" idx="22"/>
          </p:nvPr>
        </p:nvSpPr>
        <p:spPr/>
        <p:txBody>
          <a:bodyPr>
            <a:normAutofit/>
          </a:bodyPr>
          <a:lstStyle/>
          <a:p>
            <a:r>
              <a:rPr lang="en-GB" dirty="0"/>
              <a:t>Now</a:t>
            </a:r>
          </a:p>
        </p:txBody>
      </p:sp>
      <p:sp>
        <p:nvSpPr>
          <p:cNvPr id="6" name="Text Placeholder 5"/>
          <p:cNvSpPr>
            <a:spLocks noGrp="1"/>
          </p:cNvSpPr>
          <p:nvPr>
            <p:ph type="body" sz="quarter" idx="23"/>
          </p:nvPr>
        </p:nvSpPr>
        <p:spPr/>
        <p:txBody>
          <a:bodyPr>
            <a:normAutofit/>
          </a:bodyPr>
          <a:lstStyle/>
          <a:p>
            <a:r>
              <a:rPr lang="en-GB" dirty="0"/>
              <a:t>in 5 years</a:t>
            </a:r>
          </a:p>
        </p:txBody>
      </p:sp>
      <p:sp>
        <p:nvSpPr>
          <p:cNvPr id="7" name="Text Placeholder 6"/>
          <p:cNvSpPr>
            <a:spLocks noGrp="1"/>
          </p:cNvSpPr>
          <p:nvPr>
            <p:ph type="body" sz="quarter" idx="24"/>
          </p:nvPr>
        </p:nvSpPr>
        <p:spPr/>
        <p:txBody>
          <a:bodyPr>
            <a:normAutofit fontScale="74150"/>
          </a:bodyPr>
          <a:lstStyle/>
          <a:p>
            <a:r>
              <a:rPr lang="en-GB" dirty="0"/>
              <a:t>Social media platforms and review sites extend the range of products and services that consumers can publicly review. In 2012, 340 million tweets were posted per day. </a:t>
            </a:r>
          </a:p>
        </p:txBody>
      </p:sp>
      <p:sp>
        <p:nvSpPr>
          <p:cNvPr id="8" name="Text Placeholder 7"/>
          <p:cNvSpPr>
            <a:spLocks noGrp="1"/>
          </p:cNvSpPr>
          <p:nvPr>
            <p:ph type="body" sz="quarter" idx="25"/>
          </p:nvPr>
        </p:nvSpPr>
        <p:spPr/>
        <p:txBody>
          <a:bodyPr>
            <a:normAutofit fontScale="91200"/>
          </a:bodyPr>
          <a:lstStyle/>
          <a:p>
            <a:r>
              <a:rPr lang="en-GB" dirty="0"/>
              <a:t>Brand interaction with online customer complaints is limited, with customer service efforts focused on in-store feedback and complaints.</a:t>
            </a:r>
          </a:p>
        </p:txBody>
      </p:sp>
      <p:sp>
        <p:nvSpPr>
          <p:cNvPr id="9" name="Text Placeholder 8"/>
          <p:cNvSpPr>
            <a:spLocks noGrp="1"/>
          </p:cNvSpPr>
          <p:nvPr>
            <p:ph type="body" sz="quarter" idx="26"/>
          </p:nvPr>
        </p:nvSpPr>
        <p:spPr/>
        <p:txBody>
          <a:bodyPr>
            <a:normAutofit fontScale="100000"/>
          </a:bodyPr>
          <a:lstStyle/>
          <a:p>
            <a:r>
              <a:rPr lang="en-GB" dirty="0"/>
              <a:t>CSR efforts become an increasingly common way for brands to enhance their brand and raise their profile.</a:t>
            </a:r>
          </a:p>
        </p:txBody>
      </p:sp>
      <p:sp>
        <p:nvSpPr>
          <p:cNvPr id="10" name="Text Placeholder 9"/>
          <p:cNvSpPr>
            <a:spLocks noGrp="1"/>
          </p:cNvSpPr>
          <p:nvPr>
            <p:ph type="body" sz="quarter" idx="27"/>
          </p:nvPr>
        </p:nvSpPr>
        <p:spPr/>
        <p:txBody>
          <a:bodyPr>
            <a:normAutofit fontScale="65900"/>
          </a:bodyPr>
          <a:lstStyle/>
          <a:p>
            <a:r>
              <a:rPr lang="en-GB" dirty="0"/>
              <a:t>High smartphone ownership allows customers to quickly write or read reviews on the go. Semi-expert consumer voices have arisen in most sectors, whose opinions are given extra weight.</a:t>
            </a:r>
          </a:p>
        </p:txBody>
      </p:sp>
      <p:sp>
        <p:nvSpPr>
          <p:cNvPr id="11" name="Text Placeholder 10"/>
          <p:cNvSpPr>
            <a:spLocks noGrp="1"/>
          </p:cNvSpPr>
          <p:nvPr>
            <p:ph type="body" sz="quarter" idx="28"/>
          </p:nvPr>
        </p:nvSpPr>
        <p:spPr/>
        <p:txBody>
          <a:bodyPr>
            <a:normAutofit fontScale="79100"/>
          </a:bodyPr>
          <a:lstStyle/>
          <a:p>
            <a:r>
              <a:rPr lang="en-GB" dirty="0"/>
              <a:t>Brands find new ways of interacting with customers across a range of social media channels, addressing and responding to concerns, complaints and compliments.</a:t>
            </a:r>
          </a:p>
        </p:txBody>
      </p:sp>
      <p:sp>
        <p:nvSpPr>
          <p:cNvPr id="12" name="Text Placeholder 11"/>
          <p:cNvSpPr>
            <a:spLocks noGrp="1"/>
          </p:cNvSpPr>
          <p:nvPr>
            <p:ph type="body" sz="quarter" idx="29"/>
          </p:nvPr>
        </p:nvSpPr>
        <p:spPr/>
        <p:txBody>
          <a:bodyPr>
            <a:normAutofit fontScale="81850"/>
          </a:bodyPr>
          <a:lstStyle/>
          <a:p>
            <a:r>
              <a:rPr lang="en-GB" dirty="0"/>
              <a:t>The transparency and lobby-building capacity of social media leads to CSR efforts deemed insincere or ineffectual more easily being called into question.</a:t>
            </a:r>
          </a:p>
        </p:txBody>
      </p:sp>
      <p:sp>
        <p:nvSpPr>
          <p:cNvPr id="13" name="Text Placeholder 12"/>
          <p:cNvSpPr>
            <a:spLocks noGrp="1"/>
          </p:cNvSpPr>
          <p:nvPr>
            <p:ph type="body" sz="quarter" idx="30"/>
          </p:nvPr>
        </p:nvSpPr>
        <p:spPr/>
        <p:txBody>
          <a:bodyPr>
            <a:normAutofit fontScale="74700"/>
          </a:bodyPr>
          <a:lstStyle/>
          <a:p>
            <a:r>
              <a:rPr lang="en-GB" dirty="0"/>
              <a:t>An increase in attempts to verify identifies of reviewers in order to rate the trustworthiness of their voices. Fewer sites will allow anonymous reviews to be posted.</a:t>
            </a:r>
          </a:p>
        </p:txBody>
      </p:sp>
      <p:sp>
        <p:nvSpPr>
          <p:cNvPr id="14" name="Text Placeholder 13"/>
          <p:cNvSpPr>
            <a:spLocks noGrp="1"/>
          </p:cNvSpPr>
          <p:nvPr>
            <p:ph type="body" sz="quarter" idx="31"/>
          </p:nvPr>
        </p:nvSpPr>
        <p:spPr/>
        <p:txBody>
          <a:bodyPr>
            <a:normAutofit fontScale="91750"/>
          </a:bodyPr>
          <a:lstStyle/>
          <a:p>
            <a:r>
              <a:rPr lang="en-GB" dirty="0"/>
              <a:t>Inviting and engaging consumers to react, review and critique in advance of product or service launches becomes more common for brands.</a:t>
            </a:r>
          </a:p>
        </p:txBody>
      </p:sp>
      <p:sp>
        <p:nvSpPr>
          <p:cNvPr id="15" name="Text Placeholder 14"/>
          <p:cNvSpPr>
            <a:spLocks noGrp="1"/>
          </p:cNvSpPr>
          <p:nvPr>
            <p:ph type="body" sz="quarter" idx="32"/>
          </p:nvPr>
        </p:nvSpPr>
        <p:spPr/>
        <p:txBody>
          <a:bodyPr>
            <a:normAutofit fontScale="82400"/>
          </a:bodyPr>
          <a:lstStyle/>
          <a:p>
            <a:r>
              <a:rPr lang="en-GB" dirty="0"/>
              <a:t>To pre-empt the quick forming of lobbies and factions, brands’ CSR eschew the general and hone in on specifics  -  ensuring the presence of clear goals.</a:t>
            </a:r>
          </a:p>
        </p:txBody>
      </p:sp>
    </p:spTree>
    <p:extLst>
      <p:ext uri="{BB962C8B-B14F-4D97-AF65-F5344CB8AC3E}">
        <p14:creationId xmlns:p14="http://schemas.microsoft.com/office/powerpoint/2010/main" val="60744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normAutofit/>
          </a:bodyPr>
          <a:lstStyle/>
          <a:p>
            <a:r>
              <a:rPr lang="en-GB" b="1" dirty="0"/>
              <a:t>Sector Impact</a:t>
            </a:r>
          </a:p>
        </p:txBody>
      </p:sp>
      <p:sp>
        <p:nvSpPr>
          <p:cNvPr id="4" name="Text Placeholder 3"/>
          <p:cNvSpPr>
            <a:spLocks noGrp="1"/>
          </p:cNvSpPr>
          <p:nvPr>
            <p:ph type="body" sz="quarter" idx="11"/>
          </p:nvPr>
        </p:nvSpPr>
        <p:spPr/>
        <p:txBody>
          <a:bodyPr>
            <a:normAutofit/>
          </a:bodyPr>
          <a:lstStyle/>
          <a:p>
            <a:r>
              <a:rPr lang="en-GB" b="1" dirty="0"/>
              <a:t>Alcohol</a:t>
            </a:r>
          </a:p>
          <a:p>
            <a:r>
              <a:rPr lang="en-GB" dirty="0"/>
              <a:t>Lorem ipsum dolar sit amet consectetur...</a:t>
            </a:r>
          </a:p>
          <a:p>
            <a:r>
              <a:rPr lang="en-GB" b="1" dirty="0"/>
              <a:t/>
            </a:r>
          </a:p>
          <a:p>
            <a:r>
              <a:rPr lang="en-GB" b="1" dirty="0"/>
              <a:t>Beauty and Personal Care</a:t>
            </a:r>
          </a:p>
          <a:p>
            <a:r>
              <a:rPr lang="en-GB" dirty="0"/>
              <a:t>Lorem ipsum dolar sit amet consectetur...</a:t>
            </a:r>
          </a:p>
          <a:p>
            <a:r>
              <a:rPr lang="en-GB" b="1" dirty="0"/>
              <a:t/>
            </a:r>
          </a:p>
        </p:txBody>
      </p:sp>
    </p:spTree>
    <p:extLst>
      <p:ext uri="{BB962C8B-B14F-4D97-AF65-F5344CB8AC3E}">
        <p14:creationId xmlns:p14="http://schemas.microsoft.com/office/powerpoint/2010/main" val="329110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M:\Graphics\!Future Foundation\2020\Concepts\Airport\Airport_InFlight_03.jpg"/>
          <p:cNvPicPr>
            <a:picLocks noChangeAspect="1" noChangeArrowheads="1"/>
          </p:cNvPicPr>
          <p:nvPr/>
        </p:nvPicPr>
        <p:blipFill>
          <a:blip r:embed="rId3" cstate="print"/>
          <a:srcRect r="50000"/>
          <a:stretch>
            <a:fillRect/>
          </a:stretch>
        </p:blipFill>
        <p:spPr bwMode="auto">
          <a:xfrm>
            <a:off x="0" y="-1"/>
            <a:ext cx="4572000" cy="6858001"/>
          </a:xfrm>
          <a:prstGeom prst="rect">
            <a:avLst/>
          </a:prstGeom>
          <a:noFill/>
        </p:spPr>
      </p:pic>
      <p:sp>
        <p:nvSpPr>
          <p:cNvPr id="8" name="TextBox 7"/>
          <p:cNvSpPr txBox="1"/>
          <p:nvPr/>
        </p:nvSpPr>
        <p:spPr>
          <a:xfrm>
            <a:off x="250827" y="4909044"/>
            <a:ext cx="4033842" cy="954107"/>
          </a:xfrm>
          <a:prstGeom prst="rect">
            <a:avLst/>
          </a:prstGeom>
          <a:solidFill>
            <a:schemeClr val="tx1">
              <a:lumMod val="75000"/>
              <a:lumOff val="25000"/>
            </a:schemeClr>
          </a:solidFill>
        </p:spPr>
        <p:txBody>
          <a:bodyPr wrap="square" rtlCol="0">
            <a:spAutoFit/>
          </a:bodyPr>
          <a:lstStyle/>
          <a:p>
            <a:pPr defTabSz="457200" fontAlgn="t">
              <a:defRPr/>
            </a:pPr>
            <a:r>
              <a:rPr lang="en-GB" sz="1400" dirty="0">
                <a:solidFill>
                  <a:srgbClr val="FFFFFF">
                    <a:lumMod val="95000"/>
                  </a:srgbClr>
                </a:solidFill>
                <a:cs typeface="Arial" pitchFamily="34" charset="0"/>
              </a:rPr>
              <a:t>“If you could better manage any of the following things in your life which would you choose? Please rank your top three and then indicate any others that you would also choose.” | 2015</a:t>
            </a:r>
            <a:endParaRPr lang="en-GB" sz="1400" dirty="0">
              <a:solidFill>
                <a:schemeClr val="bg2"/>
              </a:solidFill>
              <a:cs typeface="Arial" pitchFamily="34" charset="0"/>
            </a:endParaRPr>
          </a:p>
        </p:txBody>
      </p:sp>
      <p:graphicFrame>
        <p:nvGraphicFramePr>
          <p:cNvPr id="17" name="Table 16"/>
          <p:cNvGraphicFramePr>
            <a:graphicFrameLocks noGrp="1"/>
          </p:cNvGraphicFramePr>
          <p:nvPr>
            <p:extLst>
              <p:ext uri="{D42A27DB-BD31-4B8C-83A1-F6EECF244321}">
                <p14:modId xmlns="" xmlns:p14="http://schemas.microsoft.com/office/powerpoint/2010/main" val="2353207894"/>
              </p:ext>
            </p:extLst>
          </p:nvPr>
        </p:nvGraphicFramePr>
        <p:xfrm>
          <a:off x="250832" y="5917920"/>
          <a:ext cx="4033837" cy="643428"/>
        </p:xfrm>
        <a:graphic>
          <a:graphicData uri="http://schemas.openxmlformats.org/drawingml/2006/table">
            <a:tbl>
              <a:tblPr firstRow="1" bandRow="1">
                <a:tableStyleId>{5C22544A-7EE6-4342-B048-85BDC9FD1C3A}</a:tableStyleId>
              </a:tblPr>
              <a:tblGrid>
                <a:gridCol w="735534"/>
                <a:gridCol w="3298303"/>
              </a:tblGrid>
              <a:tr h="160107">
                <a:tc gridSpan="2">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300" normalizeH="0" baseline="0" noProof="0" dirty="0">
                          <a:ln>
                            <a:noFill/>
                          </a:ln>
                          <a:solidFill>
                            <a:schemeClr val="bg1"/>
                          </a:solidFill>
                          <a:effectLst/>
                          <a:uLnTx/>
                          <a:uFillTx/>
                          <a:latin typeface="Arial" pitchFamily="34" charset="0"/>
                          <a:ea typeface="+mj-ea"/>
                          <a:cs typeface="Arial" pitchFamily="34" charset="0"/>
                        </a:rPr>
                        <a:t>DEMOGRAPHICS</a:t>
                      </a:r>
                      <a:endParaRPr lang="en-US" sz="1100" b="0" kern="1200" spc="300" dirty="0">
                        <a:solidFill>
                          <a:schemeClr val="bg1"/>
                        </a:solidFill>
                        <a:latin typeface="+mn-lt"/>
                        <a:ea typeface="+mn-ea"/>
                        <a:cs typeface="+mn-cs"/>
                      </a:endParaRPr>
                    </a:p>
                  </a:txBody>
                  <a:tcPr marL="90000" marR="90000" marT="72000" marB="468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hMerge="1">
                  <a:txBody>
                    <a:bodyPr/>
                    <a:lstStyle/>
                    <a:p>
                      <a:pPr algn="r" fontAlgn="b"/>
                      <a:endParaRPr lang="en-GB" sz="1000" b="0" i="0" u="none" strike="noStrike" dirty="0">
                        <a:solidFill>
                          <a:schemeClr val="tx1">
                            <a:lumMod val="65000"/>
                            <a:lumOff val="35000"/>
                          </a:schemeClr>
                        </a:solidFill>
                        <a:effectLst/>
                        <a:latin typeface="+mn-lt"/>
                      </a:endParaRPr>
                    </a:p>
                  </a:txBody>
                  <a:tcPr marL="72000" marR="72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21006">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1100" b="1" kern="1200" dirty="0">
                          <a:solidFill>
                            <a:schemeClr val="bg1"/>
                          </a:solidFill>
                          <a:latin typeface="+mn-lt"/>
                          <a:ea typeface="+mn-ea"/>
                          <a:cs typeface="+mn-cs"/>
                        </a:rPr>
                        <a:t>Age</a:t>
                      </a:r>
                      <a:endParaRPr lang="en-US" sz="1100" b="1" kern="1200" dirty="0">
                        <a:solidFill>
                          <a:schemeClr val="bg1"/>
                        </a:solidFill>
                        <a:latin typeface="+mn-lt"/>
                        <a:ea typeface="+mn-ea"/>
                        <a:cs typeface="+mn-cs"/>
                      </a:endParaRPr>
                    </a:p>
                  </a:txBody>
                  <a:tcPr marL="90000" marR="0" marT="18000" marB="18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algn="l" fontAlgn="b">
                        <a:lnSpc>
                          <a:spcPct val="90000"/>
                        </a:lnSpc>
                      </a:pPr>
                      <a:r>
                        <a:rPr lang="en-GB" sz="1100" b="0" i="0" u="none" strike="noStrike" dirty="0">
                          <a:solidFill>
                            <a:schemeClr val="bg1"/>
                          </a:solidFill>
                          <a:effectLst/>
                          <a:latin typeface="+mn-lt"/>
                        </a:rPr>
                        <a:t>16+</a:t>
                      </a:r>
                      <a:endParaRPr lang="en-GB" sz="1100" b="0" i="0" u="none" strike="noStrike" dirty="0">
                        <a:solidFill>
                          <a:schemeClr val="bg1"/>
                        </a:solidFill>
                        <a:effectLst/>
                        <a:latin typeface="+mn-lt"/>
                      </a:endParaRPr>
                    </a:p>
                  </a:txBody>
                  <a:tcPr marL="90000" marR="0" marT="18000" marB="1800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r>
              <a:tr h="15115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1100" b="1" kern="1200" dirty="0">
                          <a:solidFill>
                            <a:schemeClr val="bg1"/>
                          </a:solidFill>
                          <a:latin typeface="+mn-lt"/>
                          <a:ea typeface="+mn-ea"/>
                          <a:cs typeface="+mn-cs"/>
                        </a:rPr>
                        <a:t>Base</a:t>
                      </a:r>
                      <a:endParaRPr lang="en-US" sz="1100" b="1" kern="1200" dirty="0">
                        <a:solidFill>
                          <a:schemeClr val="bg1"/>
                        </a:solidFill>
                        <a:latin typeface="+mn-lt"/>
                        <a:ea typeface="+mn-ea"/>
                        <a:cs typeface="+mn-cs"/>
                      </a:endParaRPr>
                    </a:p>
                  </a:txBody>
                  <a:tcPr marL="90000" marR="90000" marT="18000" marB="18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algn="l" fontAlgn="b">
                        <a:lnSpc>
                          <a:spcPct val="90000"/>
                        </a:lnSpc>
                      </a:pPr>
                      <a:r>
                        <a:rPr lang="en-GB" sz="1100" b="0" i="0" u="none" strike="noStrike" dirty="0">
                          <a:solidFill>
                            <a:schemeClr val="bg1"/>
                          </a:solidFill>
                          <a:effectLst/>
                          <a:latin typeface="+mn-lt"/>
                        </a:rPr>
                        <a:t>Online respondents, Europe</a:t>
                      </a:r>
                      <a:endParaRPr lang="en-GB" sz="1100" b="0" i="0" u="none" strike="noStrike" dirty="0">
                        <a:solidFill>
                          <a:schemeClr val="bg1"/>
                        </a:solidFill>
                        <a:effectLst/>
                        <a:latin typeface="+mn-lt"/>
                      </a:endParaRPr>
                    </a:p>
                  </a:txBody>
                  <a:tcPr marL="90000" marR="90000" marT="18000" marB="1800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r>
            </a:tbl>
          </a:graphicData>
        </a:graphic>
      </p:graphicFrame>
      <p:sp>
        <p:nvSpPr>
          <p:cNvPr id="12" name="Title 11"/>
          <p:cNvSpPr>
            <a:spLocks noGrp="1"/>
          </p:cNvSpPr>
          <p:nvPr>
            <p:ph type="ctrTitle"/>
          </p:nvPr>
        </p:nvSpPr>
        <p:spPr>
          <a:xfrm>
            <a:off x="250828" y="3219114"/>
            <a:ext cx="4033838" cy="1176458"/>
          </a:xfrm>
        </p:spPr>
        <p:txBody>
          <a:bodyPr/>
          <a:lstStyle/>
          <a:p>
            <a:r>
              <a:rPr lang="nb-NO" dirty="0">
                <a:solidFill>
                  <a:srgbClr val="FFFFFF"/>
                </a:solidFill>
              </a:rPr>
              <a:t>Life management</a:t>
            </a:r>
            <a:endParaRPr lang="en-GB" dirty="0"/>
          </a:p>
        </p:txBody>
      </p:sp>
      <p:sp>
        <p:nvSpPr>
          <p:cNvPr id="13" name="Subtitle 12"/>
          <p:cNvSpPr>
            <a:spLocks noGrp="1"/>
          </p:cNvSpPr>
          <p:nvPr>
            <p:ph type="subTitle" idx="1"/>
          </p:nvPr>
        </p:nvSpPr>
        <p:spPr>
          <a:xfrm>
            <a:off x="250829" y="4445050"/>
            <a:ext cx="4033838" cy="425822"/>
          </a:xfrm>
        </p:spPr>
        <p:txBody>
          <a:bodyPr rIns="36000"/>
          <a:lstStyle/>
          <a:p>
            <a:r>
              <a:rPr lang="en-GB" dirty="0">
                <a:solidFill>
                  <a:srgbClr val="FFFFFF"/>
                </a:solidFill>
              </a:rPr>
              <a:t>nVision Research chart deck</a:t>
            </a:r>
            <a:endParaRPr lang="en-GB" dirty="0"/>
          </a:p>
        </p:txBody>
      </p:sp>
      <p:graphicFrame>
        <p:nvGraphicFramePr>
          <p:cNvPr id="44" name="Table 43"/>
          <p:cNvGraphicFramePr>
            <a:graphicFrameLocks noGrp="1"/>
          </p:cNvGraphicFramePr>
          <p:nvPr>
            <p:extLst>
              <p:ext uri="{D42A27DB-BD31-4B8C-83A1-F6EECF244321}">
                <p14:modId xmlns="" xmlns:p14="http://schemas.microsoft.com/office/powerpoint/2010/main" val="2353207894"/>
              </p:ext>
            </p:extLst>
          </p:nvPr>
        </p:nvGraphicFramePr>
        <p:xfrm>
          <a:off x="4859338" y="873125"/>
          <a:ext cx="4141787" cy="5436192"/>
        </p:xfrm>
        <a:graphic>
          <a:graphicData uri="http://schemas.openxmlformats.org/drawingml/2006/table">
            <a:tbl>
              <a:tblPr firstRow="1" bandRow="1">
                <a:tableStyleId>{5C22544A-7EE6-4342-B048-85BDC9FD1C3A}</a:tableStyleId>
              </a:tblPr>
              <a:tblGrid>
                <a:gridCol w="3583601"/>
                <a:gridCol w="89501"/>
                <a:gridCol w="468685"/>
              </a:tblGrid>
              <a:tr h="453016">
                <a:tc>
                  <a:txBody>
                    <a:bodyPr/>
                    <a:lstStyle/>
                    <a:p>
                      <a:pPr algn="l" rtl="0" fontAlgn="ctr"/>
                      <a:r>
                        <a:rPr lang="en-GB" sz="1200" b="0" i="0" u="none" strike="noStrike" dirty="0">
                          <a:solidFill>
                            <a:srgbClr val="595959"/>
                          </a:solidFill>
                          <a:latin typeface="Arial"/>
                        </a:rPr>
                        <a:t>Wanting to better manage various aspects of life </a:t>
                      </a:r>
                      <a:r>
                        <a:rPr lang="en-GB" sz="1200" b="0" i="0" u="none" strike="noStrike" dirty="0">
                          <a:solidFill>
                            <a:srgbClr val="595959"/>
                          </a:solidFill>
                          <a:latin typeface="Arial"/>
                        </a:rPr>
                        <a:t>: summary charts</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2</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stress levels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endParaRPr lang="en-GB" sz="1200" b="0" i="0" u="none" strike="noStrike" dirty="0">
                        <a:solidFill>
                          <a:srgbClr val="35BDB2"/>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3</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weight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4</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GB" sz="1200" b="0" i="0" u="none" strike="noStrike" dirty="0">
                          <a:solidFill>
                            <a:srgbClr val="595959"/>
                          </a:solidFill>
                          <a:latin typeface="+mn-lt"/>
                        </a:rPr>
                        <a:t>Managing alcohol consumption</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5</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career progress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a:solidFill>
                            <a:srgbClr val="595959"/>
                          </a:solidFill>
                          <a:latin typeface="Arial"/>
                        </a:rPr>
                        <a:t>6</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appearance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7</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one's social media profile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8</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personal finances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9</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personal impact on the environment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10</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amount of sleep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11</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moods/emotions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12</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Wanting to better manage various aspects of </a:t>
                      </a:r>
                      <a:r>
                        <a:rPr lang="en-GB" sz="1200" b="0" i="0" u="none" strike="noStrike" dirty="0">
                          <a:solidFill>
                            <a:srgbClr val="595959"/>
                          </a:solidFill>
                          <a:latin typeface="Arial"/>
                        </a:rPr>
                        <a:t>life,</a:t>
                      </a:r>
                      <a:r>
                        <a:rPr lang="en-GB" sz="1200" b="0" i="0" u="none" strike="noStrike" baseline="0" dirty="0">
                          <a:solidFill>
                            <a:srgbClr val="595959"/>
                          </a:solidFill>
                          <a:latin typeface="Arial"/>
                        </a:rPr>
                        <a:t> </a:t>
                      </a:r>
                      <a:r>
                        <a:rPr lang="en-GB" sz="1200" b="0" i="0" u="none" strike="noStrike" baseline="0">
                          <a:solidFill>
                            <a:srgbClr val="595959"/>
                          </a:solidFill>
                          <a:latin typeface="Arial"/>
                        </a:rPr>
                        <a:t>by country</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13-28</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34"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29" name="Title 14"/>
          <p:cNvSpPr txBox="1">
            <a:spLocks/>
          </p:cNvSpPr>
          <p:nvPr/>
        </p:nvSpPr>
        <p:spPr>
          <a:xfrm>
            <a:off x="4608513" y="260350"/>
            <a:ext cx="4284662" cy="443198"/>
          </a:xfrm>
          <a:prstGeom prst="rect">
            <a:avLst/>
          </a:prstGeom>
        </p:spPr>
        <p:txBody>
          <a:bodyPr wrap="square" lIns="0" tIns="0" rIns="0" bIns="0">
            <a:spAutoFit/>
          </a:bodyPr>
          <a:lstStyle/>
          <a:p>
            <a:pPr marL="0" marR="0" lvl="0" indent="0" algn="r" defTabSz="4572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bg2"/>
                </a:solidFill>
                <a:effectLst/>
                <a:uLnTx/>
                <a:uFillTx/>
                <a:latin typeface="Arial" pitchFamily="34" charset="0"/>
                <a:ea typeface="+mj-ea"/>
                <a:cs typeface="Arial" pitchFamily="34" charset="0"/>
              </a:rPr>
              <a:t>Contents</a:t>
            </a:r>
            <a:endParaRPr kumimoji="0" lang="en-GB" sz="32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a:defRPr/>
            </a:pPr>
            <a:r>
              <a:rPr lang="en-GB"/>
              <a:t>Source: nVision Research | Base: Europe average (1000-5000 online respondents per country) aged 16+, 2015 February</a:t>
            </a:r>
            <a:endParaRPr lang="en-GB" dirty="0"/>
          </a:p>
        </p:txBody>
      </p:sp>
      <p:sp>
        <p:nvSpPr>
          <p:cNvPr id="4" name="Title 3"/>
          <p:cNvSpPr>
            <a:spLocks noGrp="1"/>
          </p:cNvSpPr>
          <p:nvPr>
            <p:ph type="title"/>
          </p:nvPr>
        </p:nvSpPr>
        <p:spPr>
          <a:xfrm>
            <a:off x="250825" y="260350"/>
            <a:ext cx="7813563" cy="886397"/>
          </a:xfrm>
        </p:spPr>
        <p:txBody>
          <a:bodyPr/>
          <a:lstStyle/>
          <a:p>
            <a:pPr>
              <a:defRPr/>
            </a:pPr>
            <a:r>
              <a:rPr lang="en-GB"/>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a:solidFill>
                  <a:srgbClr val="000000">
                    <a:lumMod val="65000"/>
                    <a:lumOff val="35000"/>
                  </a:srgbClr>
                </a:solidFill>
              </a:rPr>
              <a:t>“If you could better manage any of the following things in your life which would you choose? Please rank your top three and then indicate any others that you would also choose.” | % who say they need to manage each option | 2015</a:t>
            </a:r>
            <a:endParaRPr lang="en-GB" kern="0" dirty="0">
              <a:solidFill>
                <a:srgbClr val="000000">
                  <a:lumMod val="65000"/>
                  <a:lumOff val="35000"/>
                </a:srgbClr>
              </a:solidFill>
            </a:endParaRPr>
          </a:p>
        </p:txBody>
      </p:sp>
      <p:grpSp>
        <p:nvGrpSpPr>
          <p:cNvPr id="2" name="Group 8"/>
          <p:cNvGrpSpPr/>
          <p:nvPr/>
        </p:nvGrpSpPr>
        <p:grpSpPr>
          <a:xfrm>
            <a:off x="7812868" y="0"/>
            <a:ext cx="1331132" cy="1331132"/>
            <a:chOff x="7812868" y="0"/>
            <a:chExt cx="1331132" cy="1331132"/>
          </a:xfrm>
        </p:grpSpPr>
        <p:sp>
          <p:nvSpPr>
            <p:cNvPr id="11" name="Right Triangle 10"/>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8" name="Content Placeholder 9"/>
          <p:cNvGraphicFramePr>
            <a:graphicFrameLocks noGrp="1"/>
          </p:cNvGraphicFramePr>
          <p:nvPr>
            <p:ph idx="1"/>
          </p:nvPr>
        </p:nvGraphicFramePr>
        <p:xfrm>
          <a:off x="250825" y="1952836"/>
          <a:ext cx="8642350" cy="3924436"/>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personal finances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personal finances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moods/emotions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mood / emotions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tags/slide_10/tag7.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0/tag8.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1/tag10.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1/tag9.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2/tag1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2/tag1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3/tag13.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3/tag14.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4/tag15.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4/tag16.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5/tag17.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5/tag18.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6/tag19.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6/tag20.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7/tag2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7/tag2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7/tag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7/tag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8/tag3.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8/tag4.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9/tag5.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9/tag6.xml><?xml version="1.0" encoding="utf-8"?>
<p:tagLst xmlns:a="http://schemas.openxmlformats.org/drawingml/2006/main" xmlns:r="http://schemas.openxmlformats.org/officeDocument/2006/relationships" xmlns:p="http://schemas.openxmlformats.org/presentationml/2006/main">
  <p:tag name="RUNINCOMPASS" val="RunInComPas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erties+xml"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erties+xml"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erties+xml"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8A7ADD2-AB10-4C60-B92D-060600F19D22}"/>
</file>

<file path=customXml/itemProps2.xml><?xml version="1.0" encoding="utf-8"?>
<ds:datastoreItem xmlns:ds="http://schemas.openxmlformats.org/officeDocument/2006/customXml" ds:itemID="{26FDDF5E-95BB-4F0C-9B00-5DBD3E936F11}"/>
</file>

<file path=customXml/itemProps3.xml><?xml version="1.0" encoding="utf-8"?>
<ds:datastoreItem xmlns:ds="http://schemas.openxmlformats.org/officeDocument/2006/customXml" ds:itemID="{19644EB1-8D84-456E-BE2A-FAD74A2F570B}"/>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34</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34" baseType="lpstr">
      <vt:lpstr>Abcdefghijklmnopqrstuvwxyz12345678910112</vt:lpstr>
      <vt:lpstr>Test Header</vt:lpstr>
      <vt:lpstr>What to do</vt:lpstr>
      <vt:lpstr>What will happen next</vt:lpstr>
      <vt:lpstr>Sector Impact</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2016-11-17T09:00:31Z</dcterms:modified>
</cp:coreProperties>
</file>