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4.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4"/>
  </p:notesMasterIdLst>
  <p:sldIdLst>
    <p:sldId id="259"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4" Type="http://schemas.openxmlformats.org/officeDocument/2006/relationships/notesMaster" Target="../notesMasters/notesMaster4.xml"/>
<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18" Type="http://schemas.openxmlformats.org/officeDocument/2006/relationships/customXml" Target="../customXml/item1.xml"/>
  <Relationship Id="rId19" Type="http://schemas.openxmlformats.org/officeDocument/2006/relationships/customXml" Target="../customXml/item2.xml"/>
  <Relationship Id="rId20"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4.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4.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image3.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9999"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999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Office Theme</vt:lpstr>
      <vt:lpstr>Wingdings</vt:lpstr>
      <vt:lpstr>Wingdings 3</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