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7" r:id="rId3"/>
    <p:sldId id="277" r:id="rId4"/>
    <p:sldId id="263" r:id="rId5"/>
    <p:sldId id="269" r:id="rId6"/>
    <p:sldId id="270" r:id="rId7"/>
    <p:sldId id="271" r:id="rId8"/>
    <p:sldId id="292" r:id="rId9"/>
    <p:sldId id="273" r:id="rId10"/>
    <p:sldId id="275" r:id="rId11"/>
    <p:sldId id="303" r:id="rId12"/>
    <p:sldId id="274" r:id="rId13"/>
    <p:sldId id="287" r:id="rId14"/>
    <p:sldId id="293" r:id="rId15"/>
    <p:sldId id="276" r:id="rId16"/>
    <p:sldId id="278" r:id="rId17"/>
    <p:sldId id="281" r:id="rId18"/>
    <p:sldId id="282" r:id="rId19"/>
    <p:sldId id="288" r:id="rId20"/>
    <p:sldId id="294" r:id="rId21"/>
    <p:sldId id="295" r:id="rId22"/>
    <p:sldId id="289" r:id="rId23"/>
    <p:sldId id="290" r:id="rId24"/>
    <p:sldId id="291" r:id="rId25"/>
    <p:sldId id="285" r:id="rId26"/>
    <p:sldId id="286" r:id="rId27"/>
    <p:sldId id="296" r:id="rId28"/>
    <p:sldId id="301" r:id="rId29"/>
    <p:sldId id="297" r:id="rId30"/>
    <p:sldId id="298" r:id="rId31"/>
    <p:sldId id="299" r:id="rId32"/>
    <p:sldId id="302" r:id="rId33"/>
    <p:sldId id="26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547" autoAdjust="0"/>
  </p:normalViewPr>
  <p:slideViewPr>
    <p:cSldViewPr>
      <p:cViewPr>
        <p:scale>
          <a:sx n="66" d="100"/>
          <a:sy n="66" d="100"/>
        </p:scale>
        <p:origin x="-2748" y="-1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EBE0-02AC-4499-8ADF-C28A35943278}" type="datetimeFigureOut">
              <a:rPr lang="zh-CN" altLang="en-US" smtClean="0"/>
              <a:pPr/>
              <a:t>2014/2/27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F57C-29DB-49A2-B079-2A6D9B938D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l">
              <a:buClrTx/>
              <a:buSzTx/>
              <a:defRPr/>
            </a:pPr>
            <a:endParaRPr lang="zh-CN" altLang="zh-CN" sz="3200" b="1">
              <a:latin typeface="Arial" charset="0"/>
            </a:endParaRPr>
          </a:p>
        </p:txBody>
      </p:sp>
      <p:pic>
        <p:nvPicPr>
          <p:cNvPr id="3076" name="Picture 4" descr="logonew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39000" y="5929313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7" name="Rectangle 5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718" name="Rectangle 6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kejun.github.io/bootcamp_htmlcss/" TargetMode="External"/><Relationship Id="rId3" Type="http://schemas.openxmlformats.org/officeDocument/2006/relationships/hyperlink" Target="http://css-tricks.com/snippets/css/a-guide-to-flexbox/" TargetMode="External"/><Relationship Id="rId7" Type="http://schemas.openxmlformats.org/officeDocument/2006/relationships/hyperlink" Target="http://css-tricks.com/centering-in-the-unknown/" TargetMode="External"/><Relationship Id="rId2" Type="http://schemas.openxmlformats.org/officeDocument/2006/relationships/hyperlink" Target="http://foundation.zur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.verou.me/2011/03/custom-select-drop-downs-with-css3/" TargetMode="External"/><Relationship Id="rId5" Type="http://schemas.openxmlformats.org/officeDocument/2006/relationships/hyperlink" Target="http://css-tricks.com/fighting-the-space-between-inline-block-elements/" TargetMode="External"/><Relationship Id="rId4" Type="http://schemas.openxmlformats.org/officeDocument/2006/relationships/hyperlink" Target="http://agilewebmasters.com/robert/percentage-rounding-and-sub-pixel-perfection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Webapp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7624" y="5661248"/>
            <a:ext cx="7032056" cy="338561"/>
            <a:chOff x="1187624" y="5661248"/>
            <a:chExt cx="7032056" cy="338561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627784" y="5661248"/>
              <a:ext cx="928664" cy="32276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 b="1" dirty="0" smtClean="0">
                  <a:solidFill>
                    <a:schemeClr val="bg1"/>
                  </a:solidFill>
                  <a:ea typeface="黑体" pitchFamily="2" charset="-122"/>
                </a:rPr>
                <a:t>FE</a:t>
              </a:r>
              <a:endParaRPr lang="zh-CN" altLang="zh-CN" sz="1500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  <p:grpSp>
          <p:nvGrpSpPr>
            <p:cNvPr id="3" name="组合 6"/>
            <p:cNvGrpSpPr>
              <a:grpSpLocks/>
            </p:cNvGrpSpPr>
            <p:nvPr/>
          </p:nvGrpSpPr>
          <p:grpSpPr bwMode="auto">
            <a:xfrm>
              <a:off x="1187624" y="5661248"/>
              <a:ext cx="7032056" cy="338561"/>
              <a:chOff x="1714480" y="5286389"/>
              <a:chExt cx="7032281" cy="338978"/>
            </a:xfrm>
          </p:grpSpPr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1714480" y="5286389"/>
                <a:ext cx="1500198" cy="32316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500" b="1" dirty="0" err="1">
                    <a:solidFill>
                      <a:schemeClr val="bg1"/>
                    </a:solidFill>
                    <a:ea typeface="黑体" pitchFamily="2" charset="-122"/>
                  </a:rPr>
                  <a:t>Baidu</a:t>
                </a:r>
                <a:r>
                  <a:rPr lang="en-US" altLang="zh-CN" sz="1500" b="1" dirty="0">
                    <a:solidFill>
                      <a:schemeClr val="bg1"/>
                    </a:solidFill>
                    <a:ea typeface="黑体" pitchFamily="2" charset="-122"/>
                  </a:rPr>
                  <a:t> LBS</a:t>
                </a:r>
                <a:endParaRPr lang="zh-CN" altLang="zh-CN" sz="1500" b="1" dirty="0">
                  <a:solidFill>
                    <a:schemeClr val="bg1"/>
                  </a:solidFill>
                  <a:ea typeface="黑体" pitchFamily="2" charset="-122"/>
                </a:endParaRPr>
              </a:p>
            </p:txBody>
          </p:sp>
          <p:sp>
            <p:nvSpPr>
              <p:cNvPr id="5" name="矩形 4"/>
              <p:cNvSpPr>
                <a:spLocks noChangeArrowheads="1"/>
              </p:cNvSpPr>
              <p:nvPr/>
            </p:nvSpPr>
            <p:spPr bwMode="auto">
              <a:xfrm>
                <a:off x="4071934" y="5286396"/>
                <a:ext cx="4674827" cy="338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 smtClean="0">
                    <a:latin typeface="+mn-lt"/>
                    <a:ea typeface="微软雅黑" pitchFamily="34" charset="-122"/>
                  </a:rPr>
                  <a:t>李林</a:t>
                </a:r>
                <a:r>
                  <a:rPr lang="zh-CN" altLang="en-US" sz="1600" dirty="0">
                    <a:latin typeface="+mn-lt"/>
                    <a:ea typeface="微软雅黑" pitchFamily="34" charset="-122"/>
                  </a:rPr>
                  <a:t> </a:t>
                </a:r>
                <a:r>
                  <a:rPr lang="en-US" altLang="zh-CN" sz="1600" dirty="0">
                    <a:latin typeface="+mn-lt"/>
                    <a:ea typeface="微软雅黑" pitchFamily="34" charset="-122"/>
                  </a:rPr>
                  <a:t>| </a:t>
                </a:r>
                <a:r>
                  <a:rPr lang="zh-CN" altLang="en-US" sz="1600" dirty="0" smtClean="0">
                    <a:latin typeface="+mn-lt"/>
                    <a:ea typeface="微软雅黑" pitchFamily="34" charset="-122"/>
                  </a:rPr>
                  <a:t>工位：</a:t>
                </a:r>
                <a:r>
                  <a:rPr lang="en-US" altLang="zh-CN" sz="1600" dirty="0" smtClean="0">
                    <a:latin typeface="+mn-lt"/>
                    <a:ea typeface="微软雅黑" pitchFamily="34" charset="-122"/>
                  </a:rPr>
                  <a:t>KK-F4-A041 |</a:t>
                </a:r>
                <a:r>
                  <a:rPr lang="en-US" altLang="zh-CN" sz="1600" dirty="0">
                    <a:latin typeface="+mn-lt"/>
                    <a:ea typeface="微软雅黑" pitchFamily="34" charset="-122"/>
                  </a:rPr>
                  <a:t> </a:t>
                </a:r>
                <a:r>
                  <a:rPr lang="en-US" altLang="zh-CN" sz="1600" dirty="0" smtClean="0">
                    <a:latin typeface="+mn-lt"/>
                    <a:ea typeface="微软雅黑" pitchFamily="34" charset="-122"/>
                  </a:rPr>
                  <a:t>HI</a:t>
                </a:r>
                <a:r>
                  <a:rPr lang="zh-CN" altLang="en-US" sz="1600" dirty="0" smtClean="0">
                    <a:latin typeface="+mn-lt"/>
                    <a:ea typeface="微软雅黑" pitchFamily="34" charset="-122"/>
                  </a:rPr>
                  <a:t>：</a:t>
                </a:r>
                <a:r>
                  <a:rPr lang="en-US" altLang="zh-CN" sz="1600" dirty="0" smtClean="0">
                    <a:latin typeface="+mn-lt"/>
                    <a:ea typeface="微软雅黑" pitchFamily="34" charset="-122"/>
                  </a:rPr>
                  <a:t>lilin09_duBai</a:t>
                </a:r>
                <a:endParaRPr lang="zh-CN" altLang="en-US" sz="1600" dirty="0">
                  <a:latin typeface="+mn-lt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页面的解构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改进后的效果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77072"/>
            <a:ext cx="5976664" cy="15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348880"/>
            <a:ext cx="60293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页面的解构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设计稿不能改！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ownload and Print snowball fight winter coloring pages for ki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6872"/>
            <a:ext cx="4680520" cy="343054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555776" y="5733256"/>
            <a:ext cx="3793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Fight It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！</a:t>
            </a:r>
            <a:endParaRPr lang="zh-CN" alt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进行布局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栅格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row/column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容器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card/container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进行布局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栅格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row/column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列栅格，可以做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2,3,4,6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列布局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7344816" cy="30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进行布局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栅格用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inline-block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垂直居中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消除间隔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sub-pixel issue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33% + 33% +34% != 100%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进行布局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Flex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一致性问题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兼容性问题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Flex-row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等分布局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自动填充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4869160"/>
            <a:ext cx="8005543" cy="81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进行布局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card/container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容器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将容器（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Container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）和内容（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）分离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Card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Container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border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margin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36912"/>
            <a:ext cx="413325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924944"/>
            <a:ext cx="4329760" cy="219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进行布局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包含布局的组件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tab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list-group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button-group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Features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icon-font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定制组件样式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语义化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背景颜色（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darker/brand/alert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组件名称（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 list-group / popover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按语义使用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36912"/>
            <a:ext cx="3722045" cy="150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页面的解构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的性能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收益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技巧分享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将结构（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structure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）和皮肤（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skin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）分离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–brand </a:t>
            </a: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–brand -mini</a:t>
            </a: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04864"/>
            <a:ext cx="153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212976"/>
            <a:ext cx="2000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293096"/>
            <a:ext cx="10477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一致性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适用于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button/input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/&lt;a&gt;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覆盖原生组件样式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7495759" cy="72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5013176"/>
            <a:ext cx="3468732" cy="60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013176"/>
            <a:ext cx="2592288" cy="70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icon-font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单色 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黑白色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叠加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725144"/>
            <a:ext cx="52565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      </a:t>
            </a:r>
            <a:r>
              <a:rPr lang="en-US" altLang="zh-CN" sz="3200" dirty="0" smtClean="0"/>
              <a:t>+         =        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01200"/>
            <a:ext cx="4392488" cy="124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797152"/>
            <a:ext cx="807954" cy="103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869160"/>
            <a:ext cx="1008112" cy="97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941168"/>
            <a:ext cx="531490" cy="63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定制组件样式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不能直接修改组件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样式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添加定制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Selector (id, class)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Selector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事件绑定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不能直接使用组件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绑定事件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通过自定义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或与组件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组合绑定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组件内置事件（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TBD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 Guide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的性能收益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减少冗余样式代码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精简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重用布局渲染方式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减少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布局产生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reflow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 Selectors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Box-Sizing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::before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::after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垂直居中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 Selectors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灵活使用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Selector</a:t>
            </a: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624" y="2636912"/>
          <a:ext cx="59766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8332"/>
                <a:gridCol w="2988332"/>
              </a:tblGrid>
              <a:tr h="3564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56438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div+p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64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class^=“</a:t>
                      </a:r>
                      <a:r>
                        <a:rPr lang="en-US" altLang="zh-CN" dirty="0" err="1" smtClean="0"/>
                        <a:t>col</a:t>
                      </a:r>
                      <a:r>
                        <a:rPr lang="en-US" altLang="zh-CN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64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:nth-child(odd)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64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:not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1" y="5301208"/>
          <a:ext cx="756084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28191"/>
                <a:gridCol w="936104"/>
                <a:gridCol w="792088"/>
                <a:gridCol w="2808312"/>
                <a:gridCol w="12961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!important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.class/</a:t>
                      </a:r>
                      <a:r>
                        <a:rPr lang="en-US" altLang="zh-CN" dirty="0" err="1" smtClean="0"/>
                        <a:t>attri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element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Box-Sizing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border-box</a:t>
            </a: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http://cdn.css-tricks.com/wp-content/uploads/2010/09/widthb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268760"/>
            <a:ext cx="3165610" cy="520988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::before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::after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减少样式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element</a:t>
            </a:r>
          </a:p>
          <a:p>
            <a:pPr lvl="2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clearfix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2060848"/>
            <a:ext cx="338437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::before,::after {</a:t>
            </a:r>
          </a:p>
          <a:p>
            <a:r>
              <a:rPr lang="en-US" altLang="zh-CN" dirty="0" smtClean="0"/>
              <a:t>    display: table;</a:t>
            </a:r>
          </a:p>
          <a:p>
            <a:r>
              <a:rPr lang="en-US" altLang="zh-CN" dirty="0" smtClean="0"/>
              <a:t>    content: " ";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::after {</a:t>
            </a:r>
          </a:p>
          <a:p>
            <a:r>
              <a:rPr lang="en-US" altLang="zh-CN" dirty="0" smtClean="0"/>
              <a:t>    clear: both;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4365104"/>
            <a:ext cx="338437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list-group a:after {</a:t>
            </a:r>
          </a:p>
          <a:p>
            <a:r>
              <a:rPr lang="en-US" altLang="zh-CN" dirty="0" smtClean="0"/>
              <a:t>	 font-family: "</a:t>
            </a:r>
            <a:r>
              <a:rPr lang="en-US" altLang="zh-CN" dirty="0" err="1" smtClean="0"/>
              <a:t>mwa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	 content: "\f11c";</a:t>
            </a:r>
          </a:p>
          <a:p>
            <a:r>
              <a:rPr lang="en-US" altLang="zh-CN" dirty="0" smtClean="0"/>
              <a:t>	 font-size:16px;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797152"/>
            <a:ext cx="263041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页面的解构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一个例子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340768"/>
            <a:ext cx="4295332" cy="528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垂直居中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center everything</a:t>
            </a: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3968" y="1700808"/>
            <a:ext cx="3384376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.v-center &gt; * {</a:t>
            </a:r>
          </a:p>
          <a:p>
            <a:r>
              <a:rPr lang="en-US" altLang="zh-CN" dirty="0" smtClean="0"/>
              <a:t>     display: inline-block;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.v-center::before {</a:t>
            </a:r>
          </a:p>
          <a:p>
            <a:r>
              <a:rPr lang="en-US" altLang="zh-CN" dirty="0" smtClean="0"/>
              <a:t>     content: "";</a:t>
            </a:r>
          </a:p>
          <a:p>
            <a:r>
              <a:rPr lang="en-US" altLang="zh-CN" dirty="0" smtClean="0"/>
              <a:t>     display: inline-block;</a:t>
            </a:r>
          </a:p>
          <a:p>
            <a:r>
              <a:rPr lang="en-US" altLang="zh-CN" dirty="0" smtClean="0"/>
              <a:t>     height: 100%;</a:t>
            </a:r>
          </a:p>
          <a:p>
            <a:r>
              <a:rPr lang="en-US" altLang="zh-CN" dirty="0" smtClean="0"/>
              <a:t>     vertical-align: middle;</a:t>
            </a:r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4437112"/>
            <a:ext cx="388843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.icon {</a:t>
            </a:r>
          </a:p>
          <a:p>
            <a:r>
              <a:rPr lang="en-US" altLang="zh-CN" dirty="0" smtClean="0"/>
              <a:t>    position: absolute;</a:t>
            </a:r>
          </a:p>
          <a:p>
            <a:r>
              <a:rPr lang="en-US" altLang="zh-CN" dirty="0" smtClean="0"/>
              <a:t>    top: 50%;</a:t>
            </a:r>
          </a:p>
          <a:p>
            <a:r>
              <a:rPr lang="en-US" altLang="zh-CN" dirty="0" smtClean="0"/>
              <a:t>    margin-top</a:t>
            </a:r>
            <a:r>
              <a:rPr lang="en-US" altLang="zh-CN" dirty="0" smtClean="0"/>
              <a:t>:-($</a:t>
            </a:r>
            <a:r>
              <a:rPr lang="en-US" altLang="zh-CN" dirty="0" smtClean="0"/>
              <a:t>icon-height)/2;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hlinkClick r:id="rId2"/>
              </a:rPr>
              <a:t>http://webappsg.newoffline.bae.baidu.com/styleguide/</a:t>
            </a:r>
          </a:p>
          <a:p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 smtClean="0">
                <a:hlinkClick r:id="rId2"/>
              </a:rPr>
              <a:t>://getbootstrap.com/</a:t>
            </a:r>
          </a:p>
          <a:p>
            <a:r>
              <a:rPr lang="en-US" altLang="zh-CN" sz="1800" dirty="0" smtClean="0">
                <a:hlinkClick r:id="rId2"/>
              </a:rPr>
              <a:t>http://foundation.zurb.com/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>
                <a:hlinkClick r:id="rId3"/>
              </a:rPr>
              <a:t>http://css-tricks.com/snippets/css/a-guide-to-flexbox/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4"/>
              </a:rPr>
              <a:t>http://agilewebmasters.com/robert/percentage-rounding-and-sub-pixel-perfection/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5"/>
              </a:rPr>
              <a:t>http://css-tricks.com/fighting-the-space-between-inline-block-elements/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6"/>
              </a:rPr>
              <a:t>http://lea.verou.me/2011/03/custom-select-drop-downs-with-css3/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hlinkClick r:id="rId7"/>
              </a:rPr>
              <a:t>http</a:t>
            </a:r>
            <a:r>
              <a:rPr lang="en-US" altLang="zh-CN" sz="1800" dirty="0" smtClean="0">
                <a:hlinkClick r:id="rId7"/>
              </a:rPr>
              <a:t>://css-tricks.com/centering-in-the-unknown/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8"/>
              </a:rPr>
              <a:t>http://kejun.github.io/bootcamp_htmlcss/</a:t>
            </a:r>
            <a:r>
              <a:rPr lang="en-US" altLang="zh-CN" sz="1800" dirty="0" smtClean="0"/>
              <a:t> 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 &amp; A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329263" cy="413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6"/>
          <p:cNvGrpSpPr>
            <a:grpSpLocks/>
          </p:cNvGrpSpPr>
          <p:nvPr/>
        </p:nvGrpSpPr>
        <p:grpSpPr bwMode="auto">
          <a:xfrm>
            <a:off x="1331640" y="5589240"/>
            <a:ext cx="6974349" cy="338561"/>
            <a:chOff x="1714480" y="5286389"/>
            <a:chExt cx="6974571" cy="338978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714480" y="5286389"/>
              <a:ext cx="1500198" cy="32316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500" b="1" dirty="0" err="1">
                  <a:solidFill>
                    <a:schemeClr val="bg1"/>
                  </a:solidFill>
                  <a:ea typeface="黑体" pitchFamily="2" charset="-122"/>
                </a:rPr>
                <a:t>Baidu</a:t>
              </a:r>
              <a:r>
                <a:rPr lang="en-US" altLang="zh-CN" sz="1500" b="1" dirty="0">
                  <a:solidFill>
                    <a:schemeClr val="bg1"/>
                  </a:solidFill>
                  <a:ea typeface="黑体" pitchFamily="2" charset="-122"/>
                </a:rPr>
                <a:t> LBS</a:t>
              </a:r>
              <a:endParaRPr lang="zh-CN" altLang="zh-CN" sz="1500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4071934" y="5286396"/>
              <a:ext cx="4617117" cy="338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latin typeface="+mn-lt"/>
                  <a:ea typeface="微软雅黑" pitchFamily="34" charset="-122"/>
                </a:rPr>
                <a:t>李林</a:t>
              </a:r>
              <a:r>
                <a:rPr lang="zh-CN" altLang="en-US" sz="1600" dirty="0">
                  <a:latin typeface="+mn-lt"/>
                  <a:ea typeface="微软雅黑" pitchFamily="34" charset="-122"/>
                </a:rPr>
                <a:t> </a:t>
              </a:r>
              <a:r>
                <a:rPr lang="en-US" altLang="zh-CN" sz="1600" dirty="0">
                  <a:latin typeface="+mn-lt"/>
                  <a:ea typeface="微软雅黑" pitchFamily="34" charset="-122"/>
                </a:rPr>
                <a:t>| </a:t>
              </a:r>
              <a:r>
                <a:rPr lang="zh-CN" altLang="en-US" sz="1600" dirty="0" smtClean="0">
                  <a:latin typeface="+mn-lt"/>
                  <a:ea typeface="微软雅黑" pitchFamily="34" charset="-122"/>
                </a:rPr>
                <a:t>工位：</a:t>
              </a:r>
              <a:r>
                <a:rPr lang="en-US" altLang="zh-CN" sz="1600" dirty="0" smtClean="0">
                  <a:latin typeface="+mn-lt"/>
                  <a:ea typeface="微软雅黑" pitchFamily="34" charset="-122"/>
                </a:rPr>
                <a:t>KK-F4-A041 |</a:t>
              </a:r>
              <a:r>
                <a:rPr lang="en-US" altLang="zh-CN" sz="1600" dirty="0">
                  <a:latin typeface="+mn-lt"/>
                  <a:ea typeface="微软雅黑" pitchFamily="34" charset="-122"/>
                </a:rPr>
                <a:t> </a:t>
              </a:r>
              <a:r>
                <a:rPr lang="en-US" altLang="zh-CN" sz="1600" dirty="0" smtClean="0">
                  <a:ea typeface="微软雅黑" pitchFamily="34" charset="-122"/>
                </a:rPr>
                <a:t>Hi</a:t>
              </a:r>
              <a:r>
                <a:rPr lang="en-US" altLang="zh-CN" sz="1600" smtClean="0">
                  <a:ea typeface="微软雅黑" pitchFamily="34" charset="-122"/>
                </a:rPr>
                <a:t>: lilin09_duBai</a:t>
              </a:r>
              <a:endParaRPr lang="zh-CN" altLang="en-US" sz="1600" dirty="0"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688918" y="5589240"/>
            <a:ext cx="928664" cy="32276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ea typeface="黑体" pitchFamily="2" charset="-122"/>
              </a:rPr>
              <a:t>FE</a:t>
            </a:r>
            <a:endParaRPr lang="zh-CN" altLang="zh-CN" sz="15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页面的解构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信息分组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内部构造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340768"/>
            <a:ext cx="4295332" cy="528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页面的解构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信息分组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268760"/>
            <a:ext cx="4392489" cy="540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2555776" y="1196752"/>
            <a:ext cx="4392488" cy="7200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55776" y="1916832"/>
            <a:ext cx="4392488" cy="50405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55776" y="2420888"/>
            <a:ext cx="4392488" cy="114374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55776" y="3573016"/>
            <a:ext cx="4392488" cy="252028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55776" y="6093296"/>
            <a:ext cx="4392488" cy="57606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55776" y="2420888"/>
            <a:ext cx="4392488" cy="50405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页面的解构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996952"/>
            <a:ext cx="6109886" cy="15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>
            <a:stCxn id="2050" idx="1"/>
            <a:endCxn id="2050" idx="3"/>
          </p:cNvCxnSpPr>
          <p:nvPr/>
        </p:nvCxnSpPr>
        <p:spPr bwMode="auto">
          <a:xfrm>
            <a:off x="2483768" y="3796854"/>
            <a:ext cx="61098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050" idx="0"/>
            <a:endCxn id="2050" idx="2"/>
          </p:cNvCxnSpPr>
          <p:nvPr/>
        </p:nvCxnSpPr>
        <p:spPr bwMode="auto">
          <a:xfrm>
            <a:off x="5538711" y="2996952"/>
            <a:ext cx="0" cy="15998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页面的解构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margin? padding?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996952"/>
            <a:ext cx="6109886" cy="15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>
            <a:stCxn id="2050" idx="1"/>
            <a:endCxn id="2050" idx="3"/>
          </p:cNvCxnSpPr>
          <p:nvPr/>
        </p:nvCxnSpPr>
        <p:spPr bwMode="auto">
          <a:xfrm>
            <a:off x="2483768" y="3796854"/>
            <a:ext cx="61098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 bwMode="auto">
          <a:xfrm>
            <a:off x="2627784" y="3140968"/>
            <a:ext cx="5832648" cy="129614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页面的解构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一个实用的方法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由外到内分层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内层和外层之间用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padding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同层之间用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margin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08104" y="2060848"/>
            <a:ext cx="2808312" cy="36004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24128" y="2420888"/>
            <a:ext cx="2376264" cy="122413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24128" y="4077072"/>
            <a:ext cx="2376264" cy="122413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5" idx="0"/>
            <a:endCxn id="6" idx="0"/>
          </p:cNvCxnSpPr>
          <p:nvPr/>
        </p:nvCxnSpPr>
        <p:spPr bwMode="auto">
          <a:xfrm>
            <a:off x="6912260" y="2060848"/>
            <a:ext cx="0" cy="36004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直接箭头连接符 13"/>
          <p:cNvCxnSpPr>
            <a:stCxn id="5" idx="2"/>
            <a:endCxn id="7" idx="2"/>
          </p:cNvCxnSpPr>
          <p:nvPr/>
        </p:nvCxnSpPr>
        <p:spPr bwMode="auto">
          <a:xfrm flipV="1">
            <a:off x="6912260" y="5301208"/>
            <a:ext cx="0" cy="36004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 bwMode="auto">
          <a:xfrm>
            <a:off x="6912260" y="3645024"/>
            <a:ext cx="0" cy="432048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rgbClr val="7030A0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页面的解构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我的解构过程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996952"/>
            <a:ext cx="6109886" cy="15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2627784" y="3140968"/>
            <a:ext cx="5832648" cy="129614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2627784" y="3717032"/>
            <a:ext cx="58326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 bwMode="auto">
          <a:xfrm>
            <a:off x="2627784" y="3717032"/>
            <a:ext cx="5832648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5652120" y="3140968"/>
            <a:ext cx="0" cy="1296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2627784" y="3140968"/>
            <a:ext cx="144016" cy="576064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508104" y="3933056"/>
            <a:ext cx="144016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652120" y="3933056"/>
            <a:ext cx="135632" cy="50405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652120" y="3140968"/>
            <a:ext cx="135632" cy="576064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新员工入职培训(综合)201006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Telephony RIL串讲</Template>
  <TotalTime>3250</TotalTime>
  <Words>599</Words>
  <Application>Microsoft Office PowerPoint</Application>
  <PresentationFormat>全屏显示(4:3)</PresentationFormat>
  <Paragraphs>212</Paragraphs>
  <Slides>33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新员工入职培训(综合)201006</vt:lpstr>
      <vt:lpstr>幻灯片 1</vt:lpstr>
      <vt:lpstr>目录</vt:lpstr>
      <vt:lpstr>页面的解构</vt:lpstr>
      <vt:lpstr>页面的解构</vt:lpstr>
      <vt:lpstr>页面的解构</vt:lpstr>
      <vt:lpstr>页面的解构</vt:lpstr>
      <vt:lpstr>页面的解构</vt:lpstr>
      <vt:lpstr>页面的解构</vt:lpstr>
      <vt:lpstr>页面的解构</vt:lpstr>
      <vt:lpstr>页面的解构</vt:lpstr>
      <vt:lpstr>页面的解构</vt:lpstr>
      <vt:lpstr>用Style Guide进行布局</vt:lpstr>
      <vt:lpstr>用Style Guide进行布局</vt:lpstr>
      <vt:lpstr>用Style Guide进行布局</vt:lpstr>
      <vt:lpstr>用Style Guide进行布局</vt:lpstr>
      <vt:lpstr>用Style Guide进行布局</vt:lpstr>
      <vt:lpstr>用Style Guide进行布局</vt:lpstr>
      <vt:lpstr>使用Style Guide组件</vt:lpstr>
      <vt:lpstr>使用Style Guide组件</vt:lpstr>
      <vt:lpstr>使用Style Guide组件</vt:lpstr>
      <vt:lpstr>使用Style Guide组件</vt:lpstr>
      <vt:lpstr>使用Style Guide组件</vt:lpstr>
      <vt:lpstr>使用Style Guide组件</vt:lpstr>
      <vt:lpstr>使用Style Guide组件</vt:lpstr>
      <vt:lpstr>Style Guide的性能收益</vt:lpstr>
      <vt:lpstr>一些CSS技巧</vt:lpstr>
      <vt:lpstr>一些CSS技巧</vt:lpstr>
      <vt:lpstr>一些CSS技巧</vt:lpstr>
      <vt:lpstr>一些CSS技巧</vt:lpstr>
      <vt:lpstr>一些CSS技巧</vt:lpstr>
      <vt:lpstr>参考</vt:lpstr>
      <vt:lpstr>Q &amp; A 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Wang,Qiang(Mobile &amp; CloudOS Device)</dc:creator>
  <cp:lastModifiedBy>Lilin</cp:lastModifiedBy>
  <cp:revision>445</cp:revision>
  <dcterms:modified xsi:type="dcterms:W3CDTF">2014-02-27T09:56:41Z</dcterms:modified>
</cp:coreProperties>
</file>