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8"/>
  </p:notesMasterIdLst>
  <p:handoutMasterIdLst>
    <p:handoutMasterId r:id="rId49"/>
  </p:handoutMasterIdLst>
  <p:sldIdLst>
    <p:sldId id="289" r:id="rId5"/>
    <p:sldId id="298" r:id="rId6"/>
    <p:sldId id="301" r:id="rId7"/>
    <p:sldId id="357" r:id="rId8"/>
    <p:sldId id="387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3" r:id="rId20"/>
    <p:sldId id="382" r:id="rId21"/>
    <p:sldId id="385" r:id="rId22"/>
    <p:sldId id="386" r:id="rId23"/>
    <p:sldId id="351" r:id="rId24"/>
    <p:sldId id="388" r:id="rId25"/>
    <p:sldId id="352" r:id="rId26"/>
    <p:sldId id="389" r:id="rId27"/>
    <p:sldId id="390" r:id="rId28"/>
    <p:sldId id="353" r:id="rId29"/>
    <p:sldId id="394" r:id="rId30"/>
    <p:sldId id="395" r:id="rId31"/>
    <p:sldId id="396" r:id="rId32"/>
    <p:sldId id="355" r:id="rId33"/>
    <p:sldId id="397" r:id="rId34"/>
    <p:sldId id="356" r:id="rId35"/>
    <p:sldId id="393" r:id="rId36"/>
    <p:sldId id="354" r:id="rId37"/>
    <p:sldId id="391" r:id="rId38"/>
    <p:sldId id="392" r:id="rId39"/>
    <p:sldId id="398" r:id="rId40"/>
    <p:sldId id="401" r:id="rId41"/>
    <p:sldId id="399" r:id="rId42"/>
    <p:sldId id="400" r:id="rId43"/>
    <p:sldId id="402" r:id="rId44"/>
    <p:sldId id="403" r:id="rId45"/>
    <p:sldId id="404" r:id="rId46"/>
    <p:sldId id="306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B4A74C-F69A-40BF-868C-AE17408811A6}">
          <p14:sldIdLst>
            <p14:sldId id="289"/>
            <p14:sldId id="298"/>
            <p14:sldId id="301"/>
            <p14:sldId id="357"/>
            <p14:sldId id="387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3"/>
            <p14:sldId id="382"/>
            <p14:sldId id="385"/>
            <p14:sldId id="386"/>
            <p14:sldId id="351"/>
            <p14:sldId id="388"/>
            <p14:sldId id="352"/>
            <p14:sldId id="389"/>
            <p14:sldId id="390"/>
            <p14:sldId id="353"/>
            <p14:sldId id="394"/>
            <p14:sldId id="395"/>
            <p14:sldId id="396"/>
            <p14:sldId id="355"/>
            <p14:sldId id="397"/>
            <p14:sldId id="356"/>
            <p14:sldId id="393"/>
            <p14:sldId id="354"/>
            <p14:sldId id="391"/>
            <p14:sldId id="392"/>
            <p14:sldId id="398"/>
            <p14:sldId id="401"/>
            <p14:sldId id="399"/>
            <p14:sldId id="400"/>
            <p14:sldId id="402"/>
            <p14:sldId id="403"/>
            <p14:sldId id="404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883"/>
    <a:srgbClr val="38A159"/>
    <a:srgbClr val="112C0B"/>
    <a:srgbClr val="B92121"/>
    <a:srgbClr val="D92A2B"/>
    <a:srgbClr val="004648"/>
    <a:srgbClr val="005E60"/>
    <a:srgbClr val="00766E"/>
    <a:srgbClr val="009186"/>
    <a:srgbClr val="009B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544" autoAdjust="0"/>
    <p:restoredTop sz="94533" autoAdjust="0"/>
  </p:normalViewPr>
  <p:slideViewPr>
    <p:cSldViewPr snapToGrid="0" snapToObjects="1">
      <p:cViewPr varScale="1">
        <p:scale>
          <a:sx n="73" d="100"/>
          <a:sy n="73" d="100"/>
        </p:scale>
        <p:origin x="15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9" d="100"/>
          <a:sy n="89" d="100"/>
        </p:scale>
        <p:origin x="379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5D1525-14F9-4DA7-8D68-AF4D638C75D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1BF190-E5A8-4AF2-A66C-1182D2981B89}">
      <dgm:prSet phldrT="[Text]"/>
      <dgm:spPr>
        <a:xfrm>
          <a:off x="2740" y="27733"/>
          <a:ext cx="2671859" cy="547200"/>
        </a:xfrm>
        <a:prstGeom prst="rect">
          <a:avLst/>
        </a:prstGeom>
        <a:solidFill>
          <a:srgbClr val="FFFFFF">
            <a:lumMod val="65000"/>
          </a:srgbClr>
        </a:solidFill>
        <a:ln w="25400" cap="flat" cmpd="sng" algn="ctr">
          <a:solidFill>
            <a:srgbClr val="BBE0E3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SCRUM Master</a:t>
          </a:r>
          <a:endParaRPr lang="en-US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4676EE0D-CE5B-49C4-8CB8-0CD9A1EBA2B1}" type="parTrans" cxnId="{F5BCBF9D-DBF4-4382-95BC-A8C62DAD51B8}">
      <dgm:prSet/>
      <dgm:spPr/>
      <dgm:t>
        <a:bodyPr/>
        <a:lstStyle/>
        <a:p>
          <a:endParaRPr lang="en-US"/>
        </a:p>
      </dgm:t>
    </dgm:pt>
    <dgm:pt modelId="{8D0B16A0-27C7-446F-A924-69C71CEE615E}" type="sibTrans" cxnId="{F5BCBF9D-DBF4-4382-95BC-A8C62DAD51B8}">
      <dgm:prSet/>
      <dgm:spPr/>
      <dgm:t>
        <a:bodyPr/>
        <a:lstStyle/>
        <a:p>
          <a:endParaRPr lang="en-US"/>
        </a:p>
      </dgm:t>
    </dgm:pt>
    <dgm:pt modelId="{11A22E46-6705-4449-B010-41D437DB248F}">
      <dgm:prSet phldrT="[Text]"/>
      <dgm:spPr>
        <a:xfrm>
          <a:off x="2740" y="574933"/>
          <a:ext cx="2671859" cy="3285765"/>
        </a:xfrm>
        <a:prstGeom prst="rect">
          <a:avLst/>
        </a:prstGeom>
        <a:solidFill>
          <a:srgbClr val="808080">
            <a:lumMod val="40000"/>
            <a:lumOff val="60000"/>
            <a:alpha val="90000"/>
          </a:srgbClr>
        </a:solidFill>
        <a:ln w="25400" cap="flat" cmpd="sng" algn="ctr">
          <a:solidFill>
            <a:srgbClr val="BBE0E3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GB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Facilitates SCRUM meetings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9A88D481-B6E8-462E-AB8F-E34F434C3D99}" type="parTrans" cxnId="{1F953726-DF8A-4A28-9EA4-EAD8B2081D4B}">
      <dgm:prSet/>
      <dgm:spPr/>
      <dgm:t>
        <a:bodyPr/>
        <a:lstStyle/>
        <a:p>
          <a:endParaRPr lang="en-US"/>
        </a:p>
      </dgm:t>
    </dgm:pt>
    <dgm:pt modelId="{1F46736A-5AE3-4423-848B-1BEBB543CCC4}" type="sibTrans" cxnId="{1F953726-DF8A-4A28-9EA4-EAD8B2081D4B}">
      <dgm:prSet/>
      <dgm:spPr/>
      <dgm:t>
        <a:bodyPr/>
        <a:lstStyle/>
        <a:p>
          <a:endParaRPr lang="en-US"/>
        </a:p>
      </dgm:t>
    </dgm:pt>
    <dgm:pt modelId="{197D4FAD-8044-4FB9-BECC-308622624527}">
      <dgm:prSet phldrT="[Text]"/>
      <dgm:spPr>
        <a:xfrm>
          <a:off x="2740" y="574933"/>
          <a:ext cx="2671859" cy="3285765"/>
        </a:xfrm>
        <a:prstGeom prst="rect">
          <a:avLst/>
        </a:prstGeom>
        <a:solidFill>
          <a:srgbClr val="808080">
            <a:lumMod val="40000"/>
            <a:lumOff val="60000"/>
            <a:alpha val="90000"/>
          </a:srgbClr>
        </a:solidFill>
        <a:ln w="25400" cap="flat" cmpd="sng" algn="ctr">
          <a:solidFill>
            <a:srgbClr val="BBE0E3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GB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Removes impediments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7D212CB3-2648-48AB-88B5-D942E7C5A215}" type="parTrans" cxnId="{AE979DA8-7B5D-48A4-B55B-A06FA47B1F63}">
      <dgm:prSet/>
      <dgm:spPr/>
      <dgm:t>
        <a:bodyPr/>
        <a:lstStyle/>
        <a:p>
          <a:endParaRPr lang="en-US"/>
        </a:p>
      </dgm:t>
    </dgm:pt>
    <dgm:pt modelId="{4AE1D1EB-89BE-49D9-87E4-C038F403AAB7}" type="sibTrans" cxnId="{AE979DA8-7B5D-48A4-B55B-A06FA47B1F63}">
      <dgm:prSet/>
      <dgm:spPr/>
      <dgm:t>
        <a:bodyPr/>
        <a:lstStyle/>
        <a:p>
          <a:endParaRPr lang="en-US"/>
        </a:p>
      </dgm:t>
    </dgm:pt>
    <dgm:pt modelId="{9FC8D3A0-1E1A-4B9A-AA09-B5D037C9048B}">
      <dgm:prSet phldrT="[Text]"/>
      <dgm:spPr>
        <a:xfrm>
          <a:off x="3048660" y="27733"/>
          <a:ext cx="2671859" cy="547200"/>
        </a:xfrm>
        <a:prstGeom prst="rect">
          <a:avLst/>
        </a:prstGeom>
        <a:solidFill>
          <a:srgbClr val="0070C0"/>
        </a:solidFill>
        <a:ln w="25400" cap="flat" cmpd="sng" algn="ctr">
          <a:solidFill>
            <a:srgbClr val="BBE0E3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Product Owner</a:t>
          </a:r>
          <a:endParaRPr lang="en-US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A9C0EF12-294B-4B65-8DF0-D1EDEDDE03C3}" type="parTrans" cxnId="{51F5EA9C-9DDB-4874-914D-6B4D6D769AA1}">
      <dgm:prSet/>
      <dgm:spPr/>
      <dgm:t>
        <a:bodyPr/>
        <a:lstStyle/>
        <a:p>
          <a:endParaRPr lang="en-US"/>
        </a:p>
      </dgm:t>
    </dgm:pt>
    <dgm:pt modelId="{3C583E9D-F60E-417A-89E3-8F5E2D9547F0}" type="sibTrans" cxnId="{51F5EA9C-9DDB-4874-914D-6B4D6D769AA1}">
      <dgm:prSet/>
      <dgm:spPr/>
      <dgm:t>
        <a:bodyPr/>
        <a:lstStyle/>
        <a:p>
          <a:endParaRPr lang="en-US"/>
        </a:p>
      </dgm:t>
    </dgm:pt>
    <dgm:pt modelId="{7461FFB1-264F-4A08-8BEA-5D37C0AE1E32}">
      <dgm:prSet phldrT="[Text]"/>
      <dgm:spPr>
        <a:xfrm>
          <a:off x="3048660" y="574933"/>
          <a:ext cx="2671859" cy="3285765"/>
        </a:xfrm>
        <a:prstGeom prst="rect">
          <a:avLst/>
        </a:prstGeom>
        <a:solidFill>
          <a:srgbClr val="DAEDEF">
            <a:lumMod val="90000"/>
            <a:alpha val="90000"/>
          </a:srgbClr>
        </a:solidFill>
        <a:ln w="25400" cap="flat" cmpd="sng" algn="ctr">
          <a:solidFill>
            <a:srgbClr val="BBE0E3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GB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Owns product backlog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0313979E-08DA-460D-8276-770852D8C08B}" type="parTrans" cxnId="{5B8F4173-5B60-4D84-BA74-5A7DEA11593E}">
      <dgm:prSet/>
      <dgm:spPr/>
      <dgm:t>
        <a:bodyPr/>
        <a:lstStyle/>
        <a:p>
          <a:endParaRPr lang="en-US"/>
        </a:p>
      </dgm:t>
    </dgm:pt>
    <dgm:pt modelId="{E65FD1F1-47CE-43B2-806A-6615F04F8110}" type="sibTrans" cxnId="{5B8F4173-5B60-4D84-BA74-5A7DEA11593E}">
      <dgm:prSet/>
      <dgm:spPr/>
      <dgm:t>
        <a:bodyPr/>
        <a:lstStyle/>
        <a:p>
          <a:endParaRPr lang="en-US"/>
        </a:p>
      </dgm:t>
    </dgm:pt>
    <dgm:pt modelId="{367C23A7-A093-4628-B8BE-9686E26E73EF}">
      <dgm:prSet phldrT="[Text]"/>
      <dgm:spPr>
        <a:xfrm>
          <a:off x="3048660" y="574933"/>
          <a:ext cx="2671859" cy="3285765"/>
        </a:xfrm>
        <a:prstGeom prst="rect">
          <a:avLst/>
        </a:prstGeom>
        <a:solidFill>
          <a:srgbClr val="DAEDEF">
            <a:lumMod val="90000"/>
            <a:alpha val="90000"/>
          </a:srgbClr>
        </a:solidFill>
        <a:ln w="25400" cap="flat" cmpd="sng" algn="ctr">
          <a:solidFill>
            <a:srgbClr val="BBE0E3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GB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Responsible for documenting</a:t>
          </a:r>
          <a:r>
            <a:rPr lang="en-GB" baseline="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 and prioritising PBIs (Requirements)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37E00C5F-E98B-41FF-BA2F-84ACABBD45DB}" type="parTrans" cxnId="{B5FDA0AD-D2FF-461B-83D9-069C545F518B}">
      <dgm:prSet/>
      <dgm:spPr/>
      <dgm:t>
        <a:bodyPr/>
        <a:lstStyle/>
        <a:p>
          <a:endParaRPr lang="en-US"/>
        </a:p>
      </dgm:t>
    </dgm:pt>
    <dgm:pt modelId="{FE07C06F-7C3B-4574-87B2-3D93D3E95B0D}" type="sibTrans" cxnId="{B5FDA0AD-D2FF-461B-83D9-069C545F518B}">
      <dgm:prSet/>
      <dgm:spPr/>
      <dgm:t>
        <a:bodyPr/>
        <a:lstStyle/>
        <a:p>
          <a:endParaRPr lang="en-US"/>
        </a:p>
      </dgm:t>
    </dgm:pt>
    <dgm:pt modelId="{64D89F36-205B-4690-8148-7BB519141DB1}">
      <dgm:prSet phldrT="[Text]"/>
      <dgm:spPr>
        <a:xfrm>
          <a:off x="6094580" y="27733"/>
          <a:ext cx="2671859" cy="547200"/>
        </a:xfrm>
        <a:prstGeom prst="rect">
          <a:avLst/>
        </a:prstGeom>
        <a:solidFill>
          <a:srgbClr val="808080"/>
        </a:solidFill>
        <a:ln w="25400" cap="flat" cmpd="sng" algn="ctr">
          <a:solidFill>
            <a:srgbClr val="BBE0E3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GB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Development Team</a:t>
          </a:r>
          <a:endParaRPr lang="en-US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ADCDE70F-FE94-4AAC-903C-938790337917}" type="parTrans" cxnId="{7E235840-9AE2-48EC-AB10-A94BAFCB703B}">
      <dgm:prSet/>
      <dgm:spPr/>
      <dgm:t>
        <a:bodyPr/>
        <a:lstStyle/>
        <a:p>
          <a:endParaRPr lang="en-US"/>
        </a:p>
      </dgm:t>
    </dgm:pt>
    <dgm:pt modelId="{CF305858-D51C-490E-AB30-596E6D59768D}" type="sibTrans" cxnId="{7E235840-9AE2-48EC-AB10-A94BAFCB703B}">
      <dgm:prSet/>
      <dgm:spPr/>
      <dgm:t>
        <a:bodyPr/>
        <a:lstStyle/>
        <a:p>
          <a:endParaRPr lang="en-US"/>
        </a:p>
      </dgm:t>
    </dgm:pt>
    <dgm:pt modelId="{07402C03-451E-4D56-9873-7DC94CFCA1F3}">
      <dgm:prSet phldrT="[Text]"/>
      <dgm:spPr>
        <a:xfrm>
          <a:off x="6094580" y="574933"/>
          <a:ext cx="2671859" cy="3285765"/>
        </a:xfrm>
        <a:prstGeom prst="rect">
          <a:avLst/>
        </a:prstGeom>
        <a:solidFill>
          <a:srgbClr val="FFFFFF">
            <a:lumMod val="65000"/>
            <a:alpha val="90000"/>
          </a:srgbClr>
        </a:solidFill>
        <a:ln w="25400" cap="flat" cmpd="sng" algn="ctr">
          <a:solidFill>
            <a:srgbClr val="BBE0E3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GB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Responsible</a:t>
          </a:r>
          <a:r>
            <a:rPr lang="en-GB" baseline="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for delivery of PBIs into Increments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C0EDC897-B5B0-4CFA-A771-37E7B322E69C}" type="parTrans" cxnId="{5F001F81-3288-4931-8C4D-C4CCADFCDC3E}">
      <dgm:prSet/>
      <dgm:spPr/>
      <dgm:t>
        <a:bodyPr/>
        <a:lstStyle/>
        <a:p>
          <a:endParaRPr lang="en-US"/>
        </a:p>
      </dgm:t>
    </dgm:pt>
    <dgm:pt modelId="{9A838482-A8B4-40AC-BFB9-5EAB9E96F11B}" type="sibTrans" cxnId="{5F001F81-3288-4931-8C4D-C4CCADFCDC3E}">
      <dgm:prSet/>
      <dgm:spPr/>
      <dgm:t>
        <a:bodyPr/>
        <a:lstStyle/>
        <a:p>
          <a:endParaRPr lang="en-US"/>
        </a:p>
      </dgm:t>
    </dgm:pt>
    <dgm:pt modelId="{84C49F03-001A-48C3-B289-3103B809D43E}">
      <dgm:prSet phldrT="[Text]"/>
      <dgm:spPr>
        <a:xfrm>
          <a:off x="2740" y="574933"/>
          <a:ext cx="2671859" cy="3285765"/>
        </a:xfrm>
        <a:prstGeom prst="rect">
          <a:avLst/>
        </a:prstGeom>
        <a:solidFill>
          <a:srgbClr val="808080">
            <a:lumMod val="40000"/>
            <a:lumOff val="60000"/>
            <a:alpha val="90000"/>
          </a:srgbClr>
        </a:solidFill>
        <a:ln w="25400" cap="flat" cmpd="sng" algn="ctr">
          <a:solidFill>
            <a:srgbClr val="BBE0E3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CB93A083-E666-43A4-9481-CA0B6E6EFD3F}" type="parTrans" cxnId="{CCBF2578-5323-4FCA-BDB9-67F0EFADD2DE}">
      <dgm:prSet/>
      <dgm:spPr/>
      <dgm:t>
        <a:bodyPr/>
        <a:lstStyle/>
        <a:p>
          <a:endParaRPr lang="en-US"/>
        </a:p>
      </dgm:t>
    </dgm:pt>
    <dgm:pt modelId="{3ECB9970-0897-4041-883B-F57D61DEA700}" type="sibTrans" cxnId="{CCBF2578-5323-4FCA-BDB9-67F0EFADD2DE}">
      <dgm:prSet/>
      <dgm:spPr/>
      <dgm:t>
        <a:bodyPr/>
        <a:lstStyle/>
        <a:p>
          <a:endParaRPr lang="en-US"/>
        </a:p>
      </dgm:t>
    </dgm:pt>
    <dgm:pt modelId="{B968D223-0841-4E56-AA80-E17BC2BDA4D7}">
      <dgm:prSet phldrT="[Text]"/>
      <dgm:spPr>
        <a:xfrm>
          <a:off x="3048660" y="574933"/>
          <a:ext cx="2671859" cy="3285765"/>
        </a:xfrm>
        <a:prstGeom prst="rect">
          <a:avLst/>
        </a:prstGeom>
        <a:solidFill>
          <a:srgbClr val="DAEDEF">
            <a:lumMod val="90000"/>
            <a:alpha val="90000"/>
          </a:srgbClr>
        </a:solidFill>
        <a:ln w="25400" cap="flat" cmpd="sng" algn="ctr">
          <a:solidFill>
            <a:srgbClr val="BBE0E3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B0617661-AD11-4326-9ADA-F25B1F7D9FC6}" type="parTrans" cxnId="{702B3754-8B34-4231-A495-1DE123C0FB4C}">
      <dgm:prSet/>
      <dgm:spPr/>
      <dgm:t>
        <a:bodyPr/>
        <a:lstStyle/>
        <a:p>
          <a:endParaRPr lang="en-US"/>
        </a:p>
      </dgm:t>
    </dgm:pt>
    <dgm:pt modelId="{F7AF3B24-BBFA-40C3-9FA4-1F269C162086}" type="sibTrans" cxnId="{702B3754-8B34-4231-A495-1DE123C0FB4C}">
      <dgm:prSet/>
      <dgm:spPr/>
      <dgm:t>
        <a:bodyPr/>
        <a:lstStyle/>
        <a:p>
          <a:endParaRPr lang="en-US"/>
        </a:p>
      </dgm:t>
    </dgm:pt>
    <dgm:pt modelId="{755711D4-6C00-4A2D-A815-BF3CFD616BB7}">
      <dgm:prSet phldrT="[Text]"/>
      <dgm:spPr>
        <a:xfrm>
          <a:off x="2740" y="574933"/>
          <a:ext cx="2671859" cy="3285765"/>
        </a:xfrm>
        <a:prstGeom prst="rect">
          <a:avLst/>
        </a:prstGeom>
        <a:solidFill>
          <a:srgbClr val="808080">
            <a:lumMod val="40000"/>
            <a:lumOff val="60000"/>
            <a:alpha val="90000"/>
          </a:srgbClr>
        </a:solidFill>
        <a:ln w="25400" cap="flat" cmpd="sng" algn="ctr">
          <a:solidFill>
            <a:srgbClr val="BBE0E3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GB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Guides team on how to apply the methodology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4E893FC1-B254-4A97-A4A2-7B853802739C}" type="parTrans" cxnId="{A8890E2D-14F7-4D15-BE34-97D93FD959BE}">
      <dgm:prSet/>
      <dgm:spPr/>
      <dgm:t>
        <a:bodyPr/>
        <a:lstStyle/>
        <a:p>
          <a:endParaRPr lang="en-US"/>
        </a:p>
      </dgm:t>
    </dgm:pt>
    <dgm:pt modelId="{DA891309-4634-4704-86C5-358627A1E25B}" type="sibTrans" cxnId="{A8890E2D-14F7-4D15-BE34-97D93FD959BE}">
      <dgm:prSet/>
      <dgm:spPr/>
      <dgm:t>
        <a:bodyPr/>
        <a:lstStyle/>
        <a:p>
          <a:endParaRPr lang="en-US"/>
        </a:p>
      </dgm:t>
    </dgm:pt>
    <dgm:pt modelId="{10EB4BDE-1C49-4676-97C6-D50AFD121974}">
      <dgm:prSet phldrT="[Text]"/>
      <dgm:spPr>
        <a:xfrm>
          <a:off x="2740" y="574933"/>
          <a:ext cx="2671859" cy="3285765"/>
        </a:xfrm>
        <a:prstGeom prst="rect">
          <a:avLst/>
        </a:prstGeom>
        <a:solidFill>
          <a:srgbClr val="808080">
            <a:lumMod val="40000"/>
            <a:lumOff val="60000"/>
            <a:alpha val="90000"/>
          </a:srgbClr>
        </a:solidFill>
        <a:ln w="25400" cap="flat" cmpd="sng" algn="ctr">
          <a:solidFill>
            <a:srgbClr val="BBE0E3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115218B5-25A3-407B-A6A5-380506C05C03}" type="parTrans" cxnId="{9CBECF61-AC0B-4E7F-AF43-33DB03A8260A}">
      <dgm:prSet/>
      <dgm:spPr/>
      <dgm:t>
        <a:bodyPr/>
        <a:lstStyle/>
        <a:p>
          <a:endParaRPr lang="en-US"/>
        </a:p>
      </dgm:t>
    </dgm:pt>
    <dgm:pt modelId="{5DA3809D-51C1-46AD-9293-860D3283F236}" type="sibTrans" cxnId="{9CBECF61-AC0B-4E7F-AF43-33DB03A8260A}">
      <dgm:prSet/>
      <dgm:spPr/>
      <dgm:t>
        <a:bodyPr/>
        <a:lstStyle/>
        <a:p>
          <a:endParaRPr lang="en-US"/>
        </a:p>
      </dgm:t>
    </dgm:pt>
    <dgm:pt modelId="{1A3178D6-492D-448A-9922-9BD74502F39D}">
      <dgm:prSet phldrT="[Text]"/>
      <dgm:spPr>
        <a:xfrm>
          <a:off x="3048660" y="574933"/>
          <a:ext cx="2671859" cy="3285765"/>
        </a:xfrm>
        <a:prstGeom prst="rect">
          <a:avLst/>
        </a:prstGeom>
        <a:solidFill>
          <a:srgbClr val="DAEDEF">
            <a:lumMod val="90000"/>
            <a:alpha val="90000"/>
          </a:srgbClr>
        </a:solidFill>
        <a:ln w="25400" cap="flat" cmpd="sng" algn="ctr">
          <a:solidFill>
            <a:srgbClr val="BBE0E3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GB" baseline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Validates product delivers value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E79E6DD0-A41E-4787-8A24-9C64B9A0334D}" type="parTrans" cxnId="{6BC53928-B5C1-4CF1-A661-3E89AE809DCD}">
      <dgm:prSet/>
      <dgm:spPr/>
      <dgm:t>
        <a:bodyPr/>
        <a:lstStyle/>
        <a:p>
          <a:endParaRPr lang="en-US"/>
        </a:p>
      </dgm:t>
    </dgm:pt>
    <dgm:pt modelId="{6D882A97-599C-4004-A0FD-127DA7B16E1A}" type="sibTrans" cxnId="{6BC53928-B5C1-4CF1-A661-3E89AE809DCD}">
      <dgm:prSet/>
      <dgm:spPr/>
      <dgm:t>
        <a:bodyPr/>
        <a:lstStyle/>
        <a:p>
          <a:endParaRPr lang="en-US"/>
        </a:p>
      </dgm:t>
    </dgm:pt>
    <dgm:pt modelId="{04DAC419-B4FA-4CDE-B97A-9DA868D4185F}">
      <dgm:prSet phldrT="[Text]"/>
      <dgm:spPr>
        <a:xfrm>
          <a:off x="3048660" y="574933"/>
          <a:ext cx="2671859" cy="3285765"/>
        </a:xfrm>
        <a:prstGeom prst="rect">
          <a:avLst/>
        </a:prstGeom>
        <a:solidFill>
          <a:srgbClr val="DAEDEF">
            <a:lumMod val="90000"/>
            <a:alpha val="90000"/>
          </a:srgbClr>
        </a:solidFill>
        <a:ln w="25400" cap="flat" cmpd="sng" algn="ctr">
          <a:solidFill>
            <a:srgbClr val="BBE0E3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D75F6BBA-D040-460C-A0FA-17F20F91A930}" type="parTrans" cxnId="{67C26629-7D5A-4D06-8472-12976D1ADEC5}">
      <dgm:prSet/>
      <dgm:spPr/>
      <dgm:t>
        <a:bodyPr/>
        <a:lstStyle/>
        <a:p>
          <a:endParaRPr lang="en-US"/>
        </a:p>
      </dgm:t>
    </dgm:pt>
    <dgm:pt modelId="{33565245-74BF-4944-AFB6-EC3B4115BFF1}" type="sibTrans" cxnId="{67C26629-7D5A-4D06-8472-12976D1ADEC5}">
      <dgm:prSet/>
      <dgm:spPr/>
      <dgm:t>
        <a:bodyPr/>
        <a:lstStyle/>
        <a:p>
          <a:endParaRPr lang="en-US"/>
        </a:p>
      </dgm:t>
    </dgm:pt>
    <dgm:pt modelId="{D05E5A36-C381-48D5-8678-4FFC6ED30E4D}">
      <dgm:prSet phldrT="[Text]"/>
      <dgm:spPr>
        <a:xfrm>
          <a:off x="6094580" y="574933"/>
          <a:ext cx="2671859" cy="3285765"/>
        </a:xfrm>
        <a:prstGeom prst="rect">
          <a:avLst/>
        </a:prstGeom>
        <a:solidFill>
          <a:srgbClr val="FFFFFF">
            <a:lumMod val="65000"/>
            <a:alpha val="90000"/>
          </a:srgbClr>
        </a:solidFill>
        <a:ln w="25400" cap="flat" cmpd="sng" algn="ctr">
          <a:solidFill>
            <a:srgbClr val="BBE0E3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Self-Managing 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ADD81932-DBD7-4923-897C-85B7B9C46E05}" type="parTrans" cxnId="{DB24E980-1504-4136-9CE2-A3CAB8A7B82C}">
      <dgm:prSet/>
      <dgm:spPr/>
      <dgm:t>
        <a:bodyPr/>
        <a:lstStyle/>
        <a:p>
          <a:endParaRPr lang="en-US"/>
        </a:p>
      </dgm:t>
    </dgm:pt>
    <dgm:pt modelId="{4E87CA1B-6CCA-4442-AF63-FE0D6CD6E8F1}" type="sibTrans" cxnId="{DB24E980-1504-4136-9CE2-A3CAB8A7B82C}">
      <dgm:prSet/>
      <dgm:spPr/>
      <dgm:t>
        <a:bodyPr/>
        <a:lstStyle/>
        <a:p>
          <a:endParaRPr lang="en-US"/>
        </a:p>
      </dgm:t>
    </dgm:pt>
    <dgm:pt modelId="{4F666025-305D-4762-B7C2-95117FC72576}">
      <dgm:prSet phldrT="[Text]"/>
      <dgm:spPr>
        <a:xfrm>
          <a:off x="6094580" y="574933"/>
          <a:ext cx="2671859" cy="3285765"/>
        </a:xfrm>
        <a:prstGeom prst="rect">
          <a:avLst/>
        </a:prstGeom>
        <a:solidFill>
          <a:srgbClr val="FFFFFF">
            <a:lumMod val="65000"/>
            <a:alpha val="90000"/>
          </a:srgbClr>
        </a:solidFill>
        <a:ln w="25400" cap="flat" cmpd="sng" algn="ctr">
          <a:solidFill>
            <a:srgbClr val="BBE0E3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54133271-26E0-41FF-8A1B-7825D77AD771}" type="parTrans" cxnId="{D27AE7EC-F8B0-4A8E-985F-FF8EE8EB6A56}">
      <dgm:prSet/>
      <dgm:spPr/>
      <dgm:t>
        <a:bodyPr/>
        <a:lstStyle/>
        <a:p>
          <a:endParaRPr lang="en-US"/>
        </a:p>
      </dgm:t>
    </dgm:pt>
    <dgm:pt modelId="{35A14442-3B7D-4399-B77E-F963DF49AF89}" type="sibTrans" cxnId="{D27AE7EC-F8B0-4A8E-985F-FF8EE8EB6A56}">
      <dgm:prSet/>
      <dgm:spPr/>
      <dgm:t>
        <a:bodyPr/>
        <a:lstStyle/>
        <a:p>
          <a:endParaRPr lang="en-US"/>
        </a:p>
      </dgm:t>
    </dgm:pt>
    <dgm:pt modelId="{5AE11F23-7DB7-47AF-8D56-A76FEFD6FE76}">
      <dgm:prSet phldrT="[Text]"/>
      <dgm:spPr>
        <a:xfrm>
          <a:off x="6094580" y="574933"/>
          <a:ext cx="2671859" cy="3285765"/>
        </a:xfrm>
        <a:prstGeom prst="rect">
          <a:avLst/>
        </a:prstGeom>
        <a:solidFill>
          <a:srgbClr val="FFFFFF">
            <a:lumMod val="65000"/>
            <a:alpha val="90000"/>
          </a:srgbClr>
        </a:solidFill>
        <a:ln w="25400" cap="flat" cmpd="sng" algn="ctr">
          <a:solidFill>
            <a:srgbClr val="BBE0E3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Self-Organising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C40A4615-2E7B-4DBD-AFB2-8D4FD13DFE82}" type="parTrans" cxnId="{BD2743F4-8640-4368-A61F-B855E5099EDF}">
      <dgm:prSet/>
      <dgm:spPr/>
      <dgm:t>
        <a:bodyPr/>
        <a:lstStyle/>
        <a:p>
          <a:endParaRPr lang="en-US"/>
        </a:p>
      </dgm:t>
    </dgm:pt>
    <dgm:pt modelId="{762AF332-C6B3-43EF-B71D-33B871D763BA}" type="sibTrans" cxnId="{BD2743F4-8640-4368-A61F-B855E5099EDF}">
      <dgm:prSet/>
      <dgm:spPr/>
      <dgm:t>
        <a:bodyPr/>
        <a:lstStyle/>
        <a:p>
          <a:endParaRPr lang="en-US"/>
        </a:p>
      </dgm:t>
    </dgm:pt>
    <dgm:pt modelId="{AC3BD115-A9E7-4CF6-969A-E66D4EC06AD5}">
      <dgm:prSet phldrT="[Text]"/>
      <dgm:spPr>
        <a:xfrm>
          <a:off x="6094580" y="574933"/>
          <a:ext cx="2671859" cy="3285765"/>
        </a:xfrm>
        <a:prstGeom prst="rect">
          <a:avLst/>
        </a:prstGeom>
        <a:solidFill>
          <a:srgbClr val="FFFFFF">
            <a:lumMod val="65000"/>
            <a:alpha val="90000"/>
          </a:srgbClr>
        </a:solidFill>
        <a:ln w="25400" cap="flat" cmpd="sng" algn="ctr">
          <a:solidFill>
            <a:srgbClr val="BBE0E3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020962B6-4443-4A46-A979-0A1A70806423}" type="parTrans" cxnId="{67FCA07B-5546-4722-81CE-80770DC51D39}">
      <dgm:prSet/>
      <dgm:spPr/>
      <dgm:t>
        <a:bodyPr/>
        <a:lstStyle/>
        <a:p>
          <a:endParaRPr lang="en-US"/>
        </a:p>
      </dgm:t>
    </dgm:pt>
    <dgm:pt modelId="{88E66B1E-BFBF-4DC8-A780-273B64C18638}" type="sibTrans" cxnId="{67FCA07B-5546-4722-81CE-80770DC51D39}">
      <dgm:prSet/>
      <dgm:spPr/>
      <dgm:t>
        <a:bodyPr/>
        <a:lstStyle/>
        <a:p>
          <a:endParaRPr lang="en-US"/>
        </a:p>
      </dgm:t>
    </dgm:pt>
    <dgm:pt modelId="{77997696-0067-426B-A637-3D9DEFBA0300}">
      <dgm:prSet phldrT="[Text]"/>
      <dgm:spPr>
        <a:xfrm>
          <a:off x="2740" y="574933"/>
          <a:ext cx="2671859" cy="3285765"/>
        </a:xfrm>
        <a:prstGeom prst="rect">
          <a:avLst/>
        </a:prstGeom>
        <a:solidFill>
          <a:srgbClr val="808080">
            <a:lumMod val="40000"/>
            <a:lumOff val="60000"/>
            <a:alpha val="90000"/>
          </a:srgbClr>
        </a:solidFill>
        <a:ln w="25400" cap="flat" cmpd="sng" algn="ctr">
          <a:solidFill>
            <a:srgbClr val="BBE0E3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Coaches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4DAB7A34-9EE2-49BF-A940-F31CB0260516}" type="parTrans" cxnId="{0B5466EC-F23D-41D3-9339-C8E4CC733A8B}">
      <dgm:prSet/>
      <dgm:spPr/>
      <dgm:t>
        <a:bodyPr/>
        <a:lstStyle/>
        <a:p>
          <a:endParaRPr lang="en-US"/>
        </a:p>
      </dgm:t>
    </dgm:pt>
    <dgm:pt modelId="{3943C12B-2203-40A6-BFDB-41D300DD0FE3}" type="sibTrans" cxnId="{0B5466EC-F23D-41D3-9339-C8E4CC733A8B}">
      <dgm:prSet/>
      <dgm:spPr/>
      <dgm:t>
        <a:bodyPr/>
        <a:lstStyle/>
        <a:p>
          <a:endParaRPr lang="en-US"/>
        </a:p>
      </dgm:t>
    </dgm:pt>
    <dgm:pt modelId="{211912A6-9BB7-4929-98D8-8F89F40B3048}">
      <dgm:prSet phldrT="[Text]"/>
      <dgm:spPr>
        <a:xfrm>
          <a:off x="2740" y="574933"/>
          <a:ext cx="2671859" cy="3285765"/>
        </a:xfrm>
        <a:prstGeom prst="rect">
          <a:avLst/>
        </a:prstGeom>
        <a:solidFill>
          <a:srgbClr val="808080">
            <a:lumMod val="40000"/>
            <a:lumOff val="60000"/>
            <a:alpha val="90000"/>
          </a:srgbClr>
        </a:solidFill>
        <a:ln w="25400" cap="flat" cmpd="sng" algn="ctr">
          <a:solidFill>
            <a:srgbClr val="BBE0E3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A4406E9F-60E7-4A25-ABAC-792C6852D957}" type="parTrans" cxnId="{3E52CFFE-1DEF-4040-909B-E903D258C6BC}">
      <dgm:prSet/>
      <dgm:spPr/>
      <dgm:t>
        <a:bodyPr/>
        <a:lstStyle/>
        <a:p>
          <a:endParaRPr lang="en-US"/>
        </a:p>
      </dgm:t>
    </dgm:pt>
    <dgm:pt modelId="{0622B45B-9B62-4D5C-BF3B-66AF94BA6013}" type="sibTrans" cxnId="{3E52CFFE-1DEF-4040-909B-E903D258C6BC}">
      <dgm:prSet/>
      <dgm:spPr/>
      <dgm:t>
        <a:bodyPr/>
        <a:lstStyle/>
        <a:p>
          <a:endParaRPr lang="en-US"/>
        </a:p>
      </dgm:t>
    </dgm:pt>
    <dgm:pt modelId="{D655C441-3D7E-4BA8-891C-A9A47333E108}">
      <dgm:prSet phldrT="[Text]"/>
      <dgm:spPr>
        <a:xfrm>
          <a:off x="6094580" y="574933"/>
          <a:ext cx="2671859" cy="3285765"/>
        </a:xfrm>
        <a:prstGeom prst="rect">
          <a:avLst/>
        </a:prstGeom>
        <a:solidFill>
          <a:srgbClr val="FFFFFF">
            <a:lumMod val="65000"/>
            <a:alpha val="90000"/>
          </a:srgbClr>
        </a:solidFill>
        <a:ln w="25400" cap="flat" cmpd="sng" algn="ctr">
          <a:solidFill>
            <a:srgbClr val="BBE0E3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Forecasts not commitments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22F005C6-E8DC-4771-B7E5-51C46EAEFEB1}" type="parTrans" cxnId="{F06FE847-7708-4C9A-B469-4EFF4E900D82}">
      <dgm:prSet/>
      <dgm:spPr/>
      <dgm:t>
        <a:bodyPr/>
        <a:lstStyle/>
        <a:p>
          <a:endParaRPr lang="en-US"/>
        </a:p>
      </dgm:t>
    </dgm:pt>
    <dgm:pt modelId="{42CB0D41-7C5A-4BEE-BF19-F67C6356A8E6}" type="sibTrans" cxnId="{F06FE847-7708-4C9A-B469-4EFF4E900D82}">
      <dgm:prSet/>
      <dgm:spPr/>
      <dgm:t>
        <a:bodyPr/>
        <a:lstStyle/>
        <a:p>
          <a:endParaRPr lang="en-US"/>
        </a:p>
      </dgm:t>
    </dgm:pt>
    <dgm:pt modelId="{F228CEEE-28D2-4E94-9543-F56D9E177DC2}">
      <dgm:prSet phldrT="[Text]"/>
      <dgm:spPr>
        <a:xfrm>
          <a:off x="6094580" y="574933"/>
          <a:ext cx="2671859" cy="3285765"/>
        </a:xfrm>
        <a:prstGeom prst="rect">
          <a:avLst/>
        </a:prstGeom>
        <a:solidFill>
          <a:srgbClr val="FFFFFF">
            <a:lumMod val="65000"/>
            <a:alpha val="90000"/>
          </a:srgbClr>
        </a:solidFill>
        <a:ln w="25400" cap="flat" cmpd="sng" algn="ctr">
          <a:solidFill>
            <a:srgbClr val="BBE0E3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548FE435-85E8-43F5-B1DD-035314C5A0F2}" type="parTrans" cxnId="{FEEAFDC4-81EF-483C-8C25-8967A714617D}">
      <dgm:prSet/>
      <dgm:spPr/>
      <dgm:t>
        <a:bodyPr/>
        <a:lstStyle/>
        <a:p>
          <a:endParaRPr lang="en-US"/>
        </a:p>
      </dgm:t>
    </dgm:pt>
    <dgm:pt modelId="{DF70082C-8748-4655-8561-75CE313A56BA}" type="sibTrans" cxnId="{FEEAFDC4-81EF-483C-8C25-8967A714617D}">
      <dgm:prSet/>
      <dgm:spPr/>
      <dgm:t>
        <a:bodyPr/>
        <a:lstStyle/>
        <a:p>
          <a:endParaRPr lang="en-US"/>
        </a:p>
      </dgm:t>
    </dgm:pt>
    <dgm:pt modelId="{056EDD92-5678-49FE-9A27-78B0523E6BB7}" type="pres">
      <dgm:prSet presAssocID="{F05D1525-14F9-4DA7-8D68-AF4D638C75D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6B630B-E8F7-4253-BB9B-EB389F5BDAEC}" type="pres">
      <dgm:prSet presAssocID="{621BF190-E5A8-4AF2-A66C-1182D2981B89}" presName="composite" presStyleCnt="0"/>
      <dgm:spPr/>
    </dgm:pt>
    <dgm:pt modelId="{6B56D99D-5ECF-4EE9-8A6F-67DE9AF3785B}" type="pres">
      <dgm:prSet presAssocID="{621BF190-E5A8-4AF2-A66C-1182D2981B8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F7ECFF-088B-47A6-BAE0-214DC45550E4}" type="pres">
      <dgm:prSet presAssocID="{621BF190-E5A8-4AF2-A66C-1182D2981B8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2A42FB-88A5-4D91-B772-83B9EDB6E3B1}" type="pres">
      <dgm:prSet presAssocID="{8D0B16A0-27C7-446F-A924-69C71CEE615E}" presName="space" presStyleCnt="0"/>
      <dgm:spPr/>
    </dgm:pt>
    <dgm:pt modelId="{1592C09B-361D-4DDE-BCBA-70B6D66F59F3}" type="pres">
      <dgm:prSet presAssocID="{9FC8D3A0-1E1A-4B9A-AA09-B5D037C9048B}" presName="composite" presStyleCnt="0"/>
      <dgm:spPr/>
    </dgm:pt>
    <dgm:pt modelId="{E0D0FABE-90F8-4760-9E6A-B62C62E32B92}" type="pres">
      <dgm:prSet presAssocID="{9FC8D3A0-1E1A-4B9A-AA09-B5D037C9048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BAF6A-2C30-4FBA-8020-5829C836940B}" type="pres">
      <dgm:prSet presAssocID="{9FC8D3A0-1E1A-4B9A-AA09-B5D037C9048B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2ECCAE-AB1C-4F2C-9D53-60958BCBBA11}" type="pres">
      <dgm:prSet presAssocID="{3C583E9D-F60E-417A-89E3-8F5E2D9547F0}" presName="space" presStyleCnt="0"/>
      <dgm:spPr/>
    </dgm:pt>
    <dgm:pt modelId="{9390C88E-8CA7-4FFC-A8AF-BCC6EB40292A}" type="pres">
      <dgm:prSet presAssocID="{64D89F36-205B-4690-8148-7BB519141DB1}" presName="composite" presStyleCnt="0"/>
      <dgm:spPr/>
    </dgm:pt>
    <dgm:pt modelId="{4132C244-6B0C-40F2-A174-03B2E1F3393F}" type="pres">
      <dgm:prSet presAssocID="{64D89F36-205B-4690-8148-7BB519141DB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B8FD33-C654-45AF-B499-A287B7EBCD36}" type="pres">
      <dgm:prSet presAssocID="{64D89F36-205B-4690-8148-7BB519141DB1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CDC0E6-83B7-4529-9667-733B846B3440}" type="presOf" srcId="{4F666025-305D-4762-B7C2-95117FC72576}" destId="{60B8FD33-C654-45AF-B499-A287B7EBCD36}" srcOrd="0" destOrd="1" presId="urn:microsoft.com/office/officeart/2005/8/layout/hList1"/>
    <dgm:cxn modelId="{BD2743F4-8640-4368-A61F-B855E5099EDF}" srcId="{64D89F36-205B-4690-8148-7BB519141DB1}" destId="{5AE11F23-7DB7-47AF-8D56-A76FEFD6FE76}" srcOrd="4" destOrd="0" parTransId="{C40A4615-2E7B-4DBD-AFB2-8D4FD13DFE82}" sibTransId="{762AF332-C6B3-43EF-B71D-33B871D763BA}"/>
    <dgm:cxn modelId="{3E52CFFE-1DEF-4040-909B-E903D258C6BC}" srcId="{621BF190-E5A8-4AF2-A66C-1182D2981B89}" destId="{211912A6-9BB7-4929-98D8-8F89F40B3048}" srcOrd="3" destOrd="0" parTransId="{A4406E9F-60E7-4A25-ABAC-792C6852D957}" sibTransId="{0622B45B-9B62-4D5C-BF3B-66AF94BA6013}"/>
    <dgm:cxn modelId="{C861D074-EEBA-44E9-A795-145E0B127EBE}" type="presOf" srcId="{F05D1525-14F9-4DA7-8D68-AF4D638C75D3}" destId="{056EDD92-5678-49FE-9A27-78B0523E6BB7}" srcOrd="0" destOrd="0" presId="urn:microsoft.com/office/officeart/2005/8/layout/hList1"/>
    <dgm:cxn modelId="{83C1EB73-4038-4E4A-B582-AE58714AB343}" type="presOf" srcId="{755711D4-6C00-4A2D-A815-BF3CFD616BB7}" destId="{85F7ECFF-088B-47A6-BAE0-214DC45550E4}" srcOrd="0" destOrd="6" presId="urn:microsoft.com/office/officeart/2005/8/layout/hList1"/>
    <dgm:cxn modelId="{A8890E2D-14F7-4D15-BE34-97D93FD959BE}" srcId="{621BF190-E5A8-4AF2-A66C-1182D2981B89}" destId="{755711D4-6C00-4A2D-A815-BF3CFD616BB7}" srcOrd="6" destOrd="0" parTransId="{4E893FC1-B254-4A97-A4A2-7B853802739C}" sibTransId="{DA891309-4634-4704-86C5-358627A1E25B}"/>
    <dgm:cxn modelId="{A9970C68-C845-4144-A64E-D097729CE319}" type="presOf" srcId="{84C49F03-001A-48C3-B289-3103B809D43E}" destId="{85F7ECFF-088B-47A6-BAE0-214DC45550E4}" srcOrd="0" destOrd="1" presId="urn:microsoft.com/office/officeart/2005/8/layout/hList1"/>
    <dgm:cxn modelId="{2273F744-2702-40D4-B3FA-8A02F8419071}" type="presOf" srcId="{1A3178D6-492D-448A-9922-9BD74502F39D}" destId="{B0DBAF6A-2C30-4FBA-8020-5829C836940B}" srcOrd="0" destOrd="4" presId="urn:microsoft.com/office/officeart/2005/8/layout/hList1"/>
    <dgm:cxn modelId="{9CBECF61-AC0B-4E7F-AF43-33DB03A8260A}" srcId="{621BF190-E5A8-4AF2-A66C-1182D2981B89}" destId="{10EB4BDE-1C49-4676-97C6-D50AFD121974}" srcOrd="5" destOrd="0" parTransId="{115218B5-25A3-407B-A6A5-380506C05C03}" sibTransId="{5DA3809D-51C1-46AD-9293-860D3283F236}"/>
    <dgm:cxn modelId="{5F001F81-3288-4931-8C4D-C4CCADFCDC3E}" srcId="{64D89F36-205B-4690-8148-7BB519141DB1}" destId="{07402C03-451E-4D56-9873-7DC94CFCA1F3}" srcOrd="0" destOrd="0" parTransId="{C0EDC897-B5B0-4CFA-A771-37E7B322E69C}" sibTransId="{9A838482-A8B4-40AC-BFB9-5EAB9E96F11B}"/>
    <dgm:cxn modelId="{C44E473B-5F2E-44DD-ABC0-F892C458A406}" type="presOf" srcId="{7461FFB1-264F-4A08-8BEA-5D37C0AE1E32}" destId="{B0DBAF6A-2C30-4FBA-8020-5829C836940B}" srcOrd="0" destOrd="0" presId="urn:microsoft.com/office/officeart/2005/8/layout/hList1"/>
    <dgm:cxn modelId="{F06FE847-7708-4C9A-B469-4EFF4E900D82}" srcId="{64D89F36-205B-4690-8148-7BB519141DB1}" destId="{D655C441-3D7E-4BA8-891C-A9A47333E108}" srcOrd="6" destOrd="0" parTransId="{22F005C6-E8DC-4771-B7E5-51C46EAEFEB1}" sibTransId="{42CB0D41-7C5A-4BEE-BF19-F67C6356A8E6}"/>
    <dgm:cxn modelId="{6C10DC09-48DA-4C23-BEE6-9F41EF24699A}" type="presOf" srcId="{11A22E46-6705-4449-B010-41D437DB248F}" destId="{85F7ECFF-088B-47A6-BAE0-214DC45550E4}" srcOrd="0" destOrd="0" presId="urn:microsoft.com/office/officeart/2005/8/layout/hList1"/>
    <dgm:cxn modelId="{720C0F71-E941-4443-8F8A-7FACE0FE8A43}" type="presOf" srcId="{77997696-0067-426B-A637-3D9DEFBA0300}" destId="{85F7ECFF-088B-47A6-BAE0-214DC45550E4}" srcOrd="0" destOrd="4" presId="urn:microsoft.com/office/officeart/2005/8/layout/hList1"/>
    <dgm:cxn modelId="{DB24E980-1504-4136-9CE2-A3CAB8A7B82C}" srcId="{64D89F36-205B-4690-8148-7BB519141DB1}" destId="{D05E5A36-C381-48D5-8678-4FFC6ED30E4D}" srcOrd="2" destOrd="0" parTransId="{ADD81932-DBD7-4923-897C-85B7B9C46E05}" sibTransId="{4E87CA1B-6CCA-4442-AF63-FE0D6CD6E8F1}"/>
    <dgm:cxn modelId="{5B8F4173-5B60-4D84-BA74-5A7DEA11593E}" srcId="{9FC8D3A0-1E1A-4B9A-AA09-B5D037C9048B}" destId="{7461FFB1-264F-4A08-8BEA-5D37C0AE1E32}" srcOrd="0" destOrd="0" parTransId="{0313979E-08DA-460D-8276-770852D8C08B}" sibTransId="{E65FD1F1-47CE-43B2-806A-6615F04F8110}"/>
    <dgm:cxn modelId="{FEEAFDC4-81EF-483C-8C25-8967A714617D}" srcId="{64D89F36-205B-4690-8148-7BB519141DB1}" destId="{F228CEEE-28D2-4E94-9543-F56D9E177DC2}" srcOrd="5" destOrd="0" parTransId="{548FE435-85E8-43F5-B1DD-035314C5A0F2}" sibTransId="{DF70082C-8748-4655-8561-75CE313A56BA}"/>
    <dgm:cxn modelId="{47693CB9-054B-4D39-9442-A7D747FA678E}" type="presOf" srcId="{D655C441-3D7E-4BA8-891C-A9A47333E108}" destId="{60B8FD33-C654-45AF-B499-A287B7EBCD36}" srcOrd="0" destOrd="6" presId="urn:microsoft.com/office/officeart/2005/8/layout/hList1"/>
    <dgm:cxn modelId="{85AEAD2C-3CD5-4564-9FB1-969939A04533}" type="presOf" srcId="{07402C03-451E-4D56-9873-7DC94CFCA1F3}" destId="{60B8FD33-C654-45AF-B499-A287B7EBCD36}" srcOrd="0" destOrd="0" presId="urn:microsoft.com/office/officeart/2005/8/layout/hList1"/>
    <dgm:cxn modelId="{67FCA07B-5546-4722-81CE-80770DC51D39}" srcId="{64D89F36-205B-4690-8148-7BB519141DB1}" destId="{AC3BD115-A9E7-4CF6-969A-E66D4EC06AD5}" srcOrd="3" destOrd="0" parTransId="{020962B6-4443-4A46-A979-0A1A70806423}" sibTransId="{88E66B1E-BFBF-4DC8-A780-273B64C18638}"/>
    <dgm:cxn modelId="{04DB1A53-417A-4FCA-BEB6-AAFC4570CFCB}" type="presOf" srcId="{AC3BD115-A9E7-4CF6-969A-E66D4EC06AD5}" destId="{60B8FD33-C654-45AF-B499-A287B7EBCD36}" srcOrd="0" destOrd="3" presId="urn:microsoft.com/office/officeart/2005/8/layout/hList1"/>
    <dgm:cxn modelId="{51F5EA9C-9DDB-4874-914D-6B4D6D769AA1}" srcId="{F05D1525-14F9-4DA7-8D68-AF4D638C75D3}" destId="{9FC8D3A0-1E1A-4B9A-AA09-B5D037C9048B}" srcOrd="1" destOrd="0" parTransId="{A9C0EF12-294B-4B65-8DF0-D1EDEDDE03C3}" sibTransId="{3C583E9D-F60E-417A-89E3-8F5E2D9547F0}"/>
    <dgm:cxn modelId="{1F953726-DF8A-4A28-9EA4-EAD8B2081D4B}" srcId="{621BF190-E5A8-4AF2-A66C-1182D2981B89}" destId="{11A22E46-6705-4449-B010-41D437DB248F}" srcOrd="0" destOrd="0" parTransId="{9A88D481-B6E8-462E-AB8F-E34F434C3D99}" sibTransId="{1F46736A-5AE3-4423-848B-1BEBB543CCC4}"/>
    <dgm:cxn modelId="{1739227C-C996-4F89-A51A-F1C34652D640}" type="presOf" srcId="{D05E5A36-C381-48D5-8678-4FFC6ED30E4D}" destId="{60B8FD33-C654-45AF-B499-A287B7EBCD36}" srcOrd="0" destOrd="2" presId="urn:microsoft.com/office/officeart/2005/8/layout/hList1"/>
    <dgm:cxn modelId="{7DF7CC22-40FF-4F5D-9A6F-89625EEA855A}" type="presOf" srcId="{367C23A7-A093-4628-B8BE-9686E26E73EF}" destId="{B0DBAF6A-2C30-4FBA-8020-5829C836940B}" srcOrd="0" destOrd="2" presId="urn:microsoft.com/office/officeart/2005/8/layout/hList1"/>
    <dgm:cxn modelId="{AD480200-3DDB-4322-9ABB-8F3E9FE631FA}" type="presOf" srcId="{621BF190-E5A8-4AF2-A66C-1182D2981B89}" destId="{6B56D99D-5ECF-4EE9-8A6F-67DE9AF3785B}" srcOrd="0" destOrd="0" presId="urn:microsoft.com/office/officeart/2005/8/layout/hList1"/>
    <dgm:cxn modelId="{7E235840-9AE2-48EC-AB10-A94BAFCB703B}" srcId="{F05D1525-14F9-4DA7-8D68-AF4D638C75D3}" destId="{64D89F36-205B-4690-8148-7BB519141DB1}" srcOrd="2" destOrd="0" parTransId="{ADCDE70F-FE94-4AAC-903C-938790337917}" sibTransId="{CF305858-D51C-490E-AB30-596E6D59768D}"/>
    <dgm:cxn modelId="{4F450319-BFB2-4667-BA34-AF8ED22F6DB9}" type="presOf" srcId="{9FC8D3A0-1E1A-4B9A-AA09-B5D037C9048B}" destId="{E0D0FABE-90F8-4760-9E6A-B62C62E32B92}" srcOrd="0" destOrd="0" presId="urn:microsoft.com/office/officeart/2005/8/layout/hList1"/>
    <dgm:cxn modelId="{0B5466EC-F23D-41D3-9339-C8E4CC733A8B}" srcId="{621BF190-E5A8-4AF2-A66C-1182D2981B89}" destId="{77997696-0067-426B-A637-3D9DEFBA0300}" srcOrd="4" destOrd="0" parTransId="{4DAB7A34-9EE2-49BF-A940-F31CB0260516}" sibTransId="{3943C12B-2203-40A6-BFDB-41D300DD0FE3}"/>
    <dgm:cxn modelId="{67C26629-7D5A-4D06-8472-12976D1ADEC5}" srcId="{9FC8D3A0-1E1A-4B9A-AA09-B5D037C9048B}" destId="{04DAC419-B4FA-4CDE-B97A-9DA868D4185F}" srcOrd="3" destOrd="0" parTransId="{D75F6BBA-D040-460C-A0FA-17F20F91A930}" sibTransId="{33565245-74BF-4944-AFB6-EC3B4115BFF1}"/>
    <dgm:cxn modelId="{30501BC4-9B44-4A9C-AC0D-5D353CD1A473}" type="presOf" srcId="{F228CEEE-28D2-4E94-9543-F56D9E177DC2}" destId="{60B8FD33-C654-45AF-B499-A287B7EBCD36}" srcOrd="0" destOrd="5" presId="urn:microsoft.com/office/officeart/2005/8/layout/hList1"/>
    <dgm:cxn modelId="{553B2637-D55B-4A53-82AD-47B4E38E9ABB}" type="presOf" srcId="{5AE11F23-7DB7-47AF-8D56-A76FEFD6FE76}" destId="{60B8FD33-C654-45AF-B499-A287B7EBCD36}" srcOrd="0" destOrd="4" presId="urn:microsoft.com/office/officeart/2005/8/layout/hList1"/>
    <dgm:cxn modelId="{14190D68-6B6B-4364-89D8-AF74907D30C8}" type="presOf" srcId="{B968D223-0841-4E56-AA80-E17BC2BDA4D7}" destId="{B0DBAF6A-2C30-4FBA-8020-5829C836940B}" srcOrd="0" destOrd="1" presId="urn:microsoft.com/office/officeart/2005/8/layout/hList1"/>
    <dgm:cxn modelId="{D3DA852D-E82B-4EEE-B4A1-C71B57C06B6D}" type="presOf" srcId="{64D89F36-205B-4690-8148-7BB519141DB1}" destId="{4132C244-6B0C-40F2-A174-03B2E1F3393F}" srcOrd="0" destOrd="0" presId="urn:microsoft.com/office/officeart/2005/8/layout/hList1"/>
    <dgm:cxn modelId="{53AF79A4-1DD1-4EDA-AFFB-5223B1C40B50}" type="presOf" srcId="{04DAC419-B4FA-4CDE-B97A-9DA868D4185F}" destId="{B0DBAF6A-2C30-4FBA-8020-5829C836940B}" srcOrd="0" destOrd="3" presId="urn:microsoft.com/office/officeart/2005/8/layout/hList1"/>
    <dgm:cxn modelId="{702B3754-8B34-4231-A495-1DE123C0FB4C}" srcId="{9FC8D3A0-1E1A-4B9A-AA09-B5D037C9048B}" destId="{B968D223-0841-4E56-AA80-E17BC2BDA4D7}" srcOrd="1" destOrd="0" parTransId="{B0617661-AD11-4326-9ADA-F25B1F7D9FC6}" sibTransId="{F7AF3B24-BBFA-40C3-9FA4-1F269C162086}"/>
    <dgm:cxn modelId="{6BC53928-B5C1-4CF1-A661-3E89AE809DCD}" srcId="{9FC8D3A0-1E1A-4B9A-AA09-B5D037C9048B}" destId="{1A3178D6-492D-448A-9922-9BD74502F39D}" srcOrd="4" destOrd="0" parTransId="{E79E6DD0-A41E-4787-8A24-9C64B9A0334D}" sibTransId="{6D882A97-599C-4004-A0FD-127DA7B16E1A}"/>
    <dgm:cxn modelId="{CCBF2578-5323-4FCA-BDB9-67F0EFADD2DE}" srcId="{621BF190-E5A8-4AF2-A66C-1182D2981B89}" destId="{84C49F03-001A-48C3-B289-3103B809D43E}" srcOrd="1" destOrd="0" parTransId="{CB93A083-E666-43A4-9481-CA0B6E6EFD3F}" sibTransId="{3ECB9970-0897-4041-883B-F57D61DEA700}"/>
    <dgm:cxn modelId="{09E06920-F2C4-49AA-A623-75AD650BC29E}" type="presOf" srcId="{10EB4BDE-1C49-4676-97C6-D50AFD121974}" destId="{85F7ECFF-088B-47A6-BAE0-214DC45550E4}" srcOrd="0" destOrd="5" presId="urn:microsoft.com/office/officeart/2005/8/layout/hList1"/>
    <dgm:cxn modelId="{D06664DA-CAD7-48DD-B175-E4C531468886}" type="presOf" srcId="{197D4FAD-8044-4FB9-BECC-308622624527}" destId="{85F7ECFF-088B-47A6-BAE0-214DC45550E4}" srcOrd="0" destOrd="2" presId="urn:microsoft.com/office/officeart/2005/8/layout/hList1"/>
    <dgm:cxn modelId="{76ED9748-8D93-4186-9267-5D8868C3F4ED}" type="presOf" srcId="{211912A6-9BB7-4929-98D8-8F89F40B3048}" destId="{85F7ECFF-088B-47A6-BAE0-214DC45550E4}" srcOrd="0" destOrd="3" presId="urn:microsoft.com/office/officeart/2005/8/layout/hList1"/>
    <dgm:cxn modelId="{B5FDA0AD-D2FF-461B-83D9-069C545F518B}" srcId="{9FC8D3A0-1E1A-4B9A-AA09-B5D037C9048B}" destId="{367C23A7-A093-4628-B8BE-9686E26E73EF}" srcOrd="2" destOrd="0" parTransId="{37E00C5F-E98B-41FF-BA2F-84ACABBD45DB}" sibTransId="{FE07C06F-7C3B-4574-87B2-3D93D3E95B0D}"/>
    <dgm:cxn modelId="{D27AE7EC-F8B0-4A8E-985F-FF8EE8EB6A56}" srcId="{64D89F36-205B-4690-8148-7BB519141DB1}" destId="{4F666025-305D-4762-B7C2-95117FC72576}" srcOrd="1" destOrd="0" parTransId="{54133271-26E0-41FF-8A1B-7825D77AD771}" sibTransId="{35A14442-3B7D-4399-B77E-F963DF49AF89}"/>
    <dgm:cxn modelId="{AE979DA8-7B5D-48A4-B55B-A06FA47B1F63}" srcId="{621BF190-E5A8-4AF2-A66C-1182D2981B89}" destId="{197D4FAD-8044-4FB9-BECC-308622624527}" srcOrd="2" destOrd="0" parTransId="{7D212CB3-2648-48AB-88B5-D942E7C5A215}" sibTransId="{4AE1D1EB-89BE-49D9-87E4-C038F403AAB7}"/>
    <dgm:cxn modelId="{F5BCBF9D-DBF4-4382-95BC-A8C62DAD51B8}" srcId="{F05D1525-14F9-4DA7-8D68-AF4D638C75D3}" destId="{621BF190-E5A8-4AF2-A66C-1182D2981B89}" srcOrd="0" destOrd="0" parTransId="{4676EE0D-CE5B-49C4-8CB8-0CD9A1EBA2B1}" sibTransId="{8D0B16A0-27C7-446F-A924-69C71CEE615E}"/>
    <dgm:cxn modelId="{530853D9-DF37-475A-A308-AAEDB4D1072C}" type="presParOf" srcId="{056EDD92-5678-49FE-9A27-78B0523E6BB7}" destId="{746B630B-E8F7-4253-BB9B-EB389F5BDAEC}" srcOrd="0" destOrd="0" presId="urn:microsoft.com/office/officeart/2005/8/layout/hList1"/>
    <dgm:cxn modelId="{BC7EAD4C-3689-4ACD-8FE8-047DF505A12D}" type="presParOf" srcId="{746B630B-E8F7-4253-BB9B-EB389F5BDAEC}" destId="{6B56D99D-5ECF-4EE9-8A6F-67DE9AF3785B}" srcOrd="0" destOrd="0" presId="urn:microsoft.com/office/officeart/2005/8/layout/hList1"/>
    <dgm:cxn modelId="{E1D4F3EC-5259-491F-8B04-89FE624449A3}" type="presParOf" srcId="{746B630B-E8F7-4253-BB9B-EB389F5BDAEC}" destId="{85F7ECFF-088B-47A6-BAE0-214DC45550E4}" srcOrd="1" destOrd="0" presId="urn:microsoft.com/office/officeart/2005/8/layout/hList1"/>
    <dgm:cxn modelId="{60557A38-C26A-478E-B476-1AFC6F893C6A}" type="presParOf" srcId="{056EDD92-5678-49FE-9A27-78B0523E6BB7}" destId="{432A42FB-88A5-4D91-B772-83B9EDB6E3B1}" srcOrd="1" destOrd="0" presId="urn:microsoft.com/office/officeart/2005/8/layout/hList1"/>
    <dgm:cxn modelId="{565A91B7-1F63-4BF3-AFFD-A1194584404D}" type="presParOf" srcId="{056EDD92-5678-49FE-9A27-78B0523E6BB7}" destId="{1592C09B-361D-4DDE-BCBA-70B6D66F59F3}" srcOrd="2" destOrd="0" presId="urn:microsoft.com/office/officeart/2005/8/layout/hList1"/>
    <dgm:cxn modelId="{E88EBE93-C5A9-4995-B32A-1990374E6B49}" type="presParOf" srcId="{1592C09B-361D-4DDE-BCBA-70B6D66F59F3}" destId="{E0D0FABE-90F8-4760-9E6A-B62C62E32B92}" srcOrd="0" destOrd="0" presId="urn:microsoft.com/office/officeart/2005/8/layout/hList1"/>
    <dgm:cxn modelId="{83338DC1-2B36-4753-B6D3-31A2E71549DA}" type="presParOf" srcId="{1592C09B-361D-4DDE-BCBA-70B6D66F59F3}" destId="{B0DBAF6A-2C30-4FBA-8020-5829C836940B}" srcOrd="1" destOrd="0" presId="urn:microsoft.com/office/officeart/2005/8/layout/hList1"/>
    <dgm:cxn modelId="{12FAA98D-9443-43EA-9FD9-1FFD77241499}" type="presParOf" srcId="{056EDD92-5678-49FE-9A27-78B0523E6BB7}" destId="{162ECCAE-AB1C-4F2C-9D53-60958BCBBA11}" srcOrd="3" destOrd="0" presId="urn:microsoft.com/office/officeart/2005/8/layout/hList1"/>
    <dgm:cxn modelId="{F5C18C95-07A9-4189-BFFD-76FD21DDD311}" type="presParOf" srcId="{056EDD92-5678-49FE-9A27-78B0523E6BB7}" destId="{9390C88E-8CA7-4FFC-A8AF-BCC6EB40292A}" srcOrd="4" destOrd="0" presId="urn:microsoft.com/office/officeart/2005/8/layout/hList1"/>
    <dgm:cxn modelId="{4E3559C6-0DAF-45CA-92A5-1C99D56095DB}" type="presParOf" srcId="{9390C88E-8CA7-4FFC-A8AF-BCC6EB40292A}" destId="{4132C244-6B0C-40F2-A174-03B2E1F3393F}" srcOrd="0" destOrd="0" presId="urn:microsoft.com/office/officeart/2005/8/layout/hList1"/>
    <dgm:cxn modelId="{9E1BD83F-721C-4F1C-98FC-9CADDEFFAD08}" type="presParOf" srcId="{9390C88E-8CA7-4FFC-A8AF-BCC6EB40292A}" destId="{60B8FD33-C654-45AF-B499-A287B7EBCD3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5D1525-14F9-4DA7-8D68-AF4D638C75D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1BF190-E5A8-4AF2-A66C-1182D2981B89}">
      <dgm:prSet phldrT="[Text]"/>
      <dgm:spPr>
        <a:xfrm>
          <a:off x="4110" y="364921"/>
          <a:ext cx="1575712" cy="550838"/>
        </a:xfrm>
        <a:prstGeom prst="rect">
          <a:avLst/>
        </a:prstGeom>
        <a:solidFill>
          <a:srgbClr val="FFFFFF">
            <a:lumMod val="65000"/>
          </a:srgbClr>
        </a:solidFill>
        <a:ln w="25400" cap="flat" cmpd="sng" algn="ctr">
          <a:solidFill>
            <a:srgbClr val="BBE0E3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Product Backlog Item</a:t>
          </a:r>
          <a:endParaRPr lang="en-US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4676EE0D-CE5B-49C4-8CB8-0CD9A1EBA2B1}" type="parTrans" cxnId="{F5BCBF9D-DBF4-4382-95BC-A8C62DAD51B8}">
      <dgm:prSet/>
      <dgm:spPr/>
      <dgm:t>
        <a:bodyPr/>
        <a:lstStyle/>
        <a:p>
          <a:endParaRPr lang="en-US"/>
        </a:p>
      </dgm:t>
    </dgm:pt>
    <dgm:pt modelId="{8D0B16A0-27C7-446F-A924-69C71CEE615E}" type="sibTrans" cxnId="{F5BCBF9D-DBF4-4382-95BC-A8C62DAD51B8}">
      <dgm:prSet/>
      <dgm:spPr/>
      <dgm:t>
        <a:bodyPr/>
        <a:lstStyle/>
        <a:p>
          <a:endParaRPr lang="en-US"/>
        </a:p>
      </dgm:t>
    </dgm:pt>
    <dgm:pt modelId="{11A22E46-6705-4449-B010-41D437DB248F}">
      <dgm:prSet phldrT="[Text]"/>
      <dgm:spPr>
        <a:xfrm>
          <a:off x="4110" y="915760"/>
          <a:ext cx="1575712" cy="2607750"/>
        </a:xfrm>
        <a:prstGeom prst="rect">
          <a:avLst/>
        </a:prstGeom>
        <a:solidFill>
          <a:srgbClr val="808080">
            <a:lumMod val="40000"/>
            <a:lumOff val="60000"/>
            <a:alpha val="90000"/>
          </a:srgbClr>
        </a:solidFill>
        <a:ln w="25400" cap="flat" cmpd="sng" algn="ctr">
          <a:solidFill>
            <a:srgbClr val="BBE0E3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GB" baseline="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Unit of work or deliverable 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9A88D481-B6E8-462E-AB8F-E34F434C3D99}" type="parTrans" cxnId="{1F953726-DF8A-4A28-9EA4-EAD8B2081D4B}">
      <dgm:prSet/>
      <dgm:spPr/>
      <dgm:t>
        <a:bodyPr/>
        <a:lstStyle/>
        <a:p>
          <a:endParaRPr lang="en-US"/>
        </a:p>
      </dgm:t>
    </dgm:pt>
    <dgm:pt modelId="{1F46736A-5AE3-4423-848B-1BEBB543CCC4}" type="sibTrans" cxnId="{1F953726-DF8A-4A28-9EA4-EAD8B2081D4B}">
      <dgm:prSet/>
      <dgm:spPr/>
      <dgm:t>
        <a:bodyPr/>
        <a:lstStyle/>
        <a:p>
          <a:endParaRPr lang="en-US"/>
        </a:p>
      </dgm:t>
    </dgm:pt>
    <dgm:pt modelId="{197D4FAD-8044-4FB9-BECC-308622624527}">
      <dgm:prSet phldrT="[Text]"/>
      <dgm:spPr>
        <a:xfrm>
          <a:off x="4110" y="915760"/>
          <a:ext cx="1575712" cy="2607750"/>
        </a:xfrm>
        <a:prstGeom prst="rect">
          <a:avLst/>
        </a:prstGeom>
        <a:solidFill>
          <a:srgbClr val="808080">
            <a:lumMod val="40000"/>
            <a:lumOff val="60000"/>
            <a:alpha val="90000"/>
          </a:srgbClr>
        </a:solidFill>
        <a:ln w="25400" cap="flat" cmpd="sng" algn="ctr">
          <a:solidFill>
            <a:srgbClr val="BBE0E3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GB" baseline="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Contributes to the realisation of value (the end product)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7D212CB3-2648-48AB-88B5-D942E7C5A215}" type="parTrans" cxnId="{AE979DA8-7B5D-48A4-B55B-A06FA47B1F63}">
      <dgm:prSet/>
      <dgm:spPr/>
      <dgm:t>
        <a:bodyPr/>
        <a:lstStyle/>
        <a:p>
          <a:endParaRPr lang="en-US"/>
        </a:p>
      </dgm:t>
    </dgm:pt>
    <dgm:pt modelId="{4AE1D1EB-89BE-49D9-87E4-C038F403AAB7}" type="sibTrans" cxnId="{AE979DA8-7B5D-48A4-B55B-A06FA47B1F63}">
      <dgm:prSet/>
      <dgm:spPr/>
      <dgm:t>
        <a:bodyPr/>
        <a:lstStyle/>
        <a:p>
          <a:endParaRPr lang="en-US"/>
        </a:p>
      </dgm:t>
    </dgm:pt>
    <dgm:pt modelId="{9FC8D3A0-1E1A-4B9A-AA09-B5D037C9048B}">
      <dgm:prSet phldrT="[Text]"/>
      <dgm:spPr>
        <a:xfrm>
          <a:off x="1800422" y="364921"/>
          <a:ext cx="1575712" cy="550838"/>
        </a:xfrm>
        <a:prstGeom prst="rect">
          <a:avLst/>
        </a:prstGeom>
        <a:solidFill>
          <a:srgbClr val="0070C0"/>
        </a:solidFill>
        <a:ln w="25400" cap="flat" cmpd="sng" algn="ctr">
          <a:solidFill>
            <a:srgbClr val="BBE0E3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GB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Product Backlog</a:t>
          </a:r>
          <a:endParaRPr lang="en-US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A9C0EF12-294B-4B65-8DF0-D1EDEDDE03C3}" type="parTrans" cxnId="{51F5EA9C-9DDB-4874-914D-6B4D6D769AA1}">
      <dgm:prSet/>
      <dgm:spPr/>
      <dgm:t>
        <a:bodyPr/>
        <a:lstStyle/>
        <a:p>
          <a:endParaRPr lang="en-US"/>
        </a:p>
      </dgm:t>
    </dgm:pt>
    <dgm:pt modelId="{3C583E9D-F60E-417A-89E3-8F5E2D9547F0}" type="sibTrans" cxnId="{51F5EA9C-9DDB-4874-914D-6B4D6D769AA1}">
      <dgm:prSet/>
      <dgm:spPr/>
      <dgm:t>
        <a:bodyPr/>
        <a:lstStyle/>
        <a:p>
          <a:endParaRPr lang="en-US"/>
        </a:p>
      </dgm:t>
    </dgm:pt>
    <dgm:pt modelId="{7461FFB1-264F-4A08-8BEA-5D37C0AE1E32}">
      <dgm:prSet phldrT="[Text]"/>
      <dgm:spPr>
        <a:xfrm>
          <a:off x="1800422" y="915760"/>
          <a:ext cx="1575712" cy="2607750"/>
        </a:xfrm>
        <a:prstGeom prst="rect">
          <a:avLst/>
        </a:prstGeom>
        <a:solidFill>
          <a:srgbClr val="DAEDEF">
            <a:lumMod val="90000"/>
            <a:alpha val="90000"/>
          </a:srgbClr>
        </a:solidFill>
        <a:ln w="25400" cap="flat" cmpd="sng" algn="ctr">
          <a:solidFill>
            <a:srgbClr val="BBE0E3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GB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List of ALL PBIs (product backlog items) in priority order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0313979E-08DA-460D-8276-770852D8C08B}" type="parTrans" cxnId="{5B8F4173-5B60-4D84-BA74-5A7DEA11593E}">
      <dgm:prSet/>
      <dgm:spPr/>
      <dgm:t>
        <a:bodyPr/>
        <a:lstStyle/>
        <a:p>
          <a:endParaRPr lang="en-US"/>
        </a:p>
      </dgm:t>
    </dgm:pt>
    <dgm:pt modelId="{E65FD1F1-47CE-43B2-806A-6615F04F8110}" type="sibTrans" cxnId="{5B8F4173-5B60-4D84-BA74-5A7DEA11593E}">
      <dgm:prSet/>
      <dgm:spPr/>
      <dgm:t>
        <a:bodyPr/>
        <a:lstStyle/>
        <a:p>
          <a:endParaRPr lang="en-US"/>
        </a:p>
      </dgm:t>
    </dgm:pt>
    <dgm:pt modelId="{367C23A7-A093-4628-B8BE-9686E26E73EF}">
      <dgm:prSet phldrT="[Text]"/>
      <dgm:spPr>
        <a:xfrm>
          <a:off x="1800422" y="915760"/>
          <a:ext cx="1575712" cy="2607750"/>
        </a:xfrm>
        <a:prstGeom prst="rect">
          <a:avLst/>
        </a:prstGeom>
        <a:solidFill>
          <a:srgbClr val="DAEDEF">
            <a:lumMod val="90000"/>
            <a:alpha val="90000"/>
          </a:srgbClr>
        </a:solidFill>
        <a:ln w="25400" cap="flat" cmpd="sng" algn="ctr">
          <a:solidFill>
            <a:srgbClr val="BBE0E3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GB" baseline="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Ordered list of everything that needs to be delivered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37E00C5F-E98B-41FF-BA2F-84ACABBD45DB}" type="parTrans" cxnId="{B5FDA0AD-D2FF-461B-83D9-069C545F518B}">
      <dgm:prSet/>
      <dgm:spPr/>
      <dgm:t>
        <a:bodyPr/>
        <a:lstStyle/>
        <a:p>
          <a:endParaRPr lang="en-US"/>
        </a:p>
      </dgm:t>
    </dgm:pt>
    <dgm:pt modelId="{FE07C06F-7C3B-4574-87B2-3D93D3E95B0D}" type="sibTrans" cxnId="{B5FDA0AD-D2FF-461B-83D9-069C545F518B}">
      <dgm:prSet/>
      <dgm:spPr/>
      <dgm:t>
        <a:bodyPr/>
        <a:lstStyle/>
        <a:p>
          <a:endParaRPr lang="en-US"/>
        </a:p>
      </dgm:t>
    </dgm:pt>
    <dgm:pt modelId="{64D89F36-205B-4690-8148-7BB519141DB1}">
      <dgm:prSet phldrT="[Text]"/>
      <dgm:spPr>
        <a:xfrm>
          <a:off x="3596734" y="364921"/>
          <a:ext cx="1575712" cy="550838"/>
        </a:xfrm>
        <a:prstGeom prst="rect">
          <a:avLst/>
        </a:prstGeom>
        <a:solidFill>
          <a:srgbClr val="808080"/>
        </a:solidFill>
        <a:ln w="25400" cap="flat" cmpd="sng" algn="ctr">
          <a:solidFill>
            <a:srgbClr val="BBE0E3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GB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Task</a:t>
          </a:r>
          <a:endParaRPr lang="en-US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ADCDE70F-FE94-4AAC-903C-938790337917}" type="parTrans" cxnId="{7E235840-9AE2-48EC-AB10-A94BAFCB703B}">
      <dgm:prSet/>
      <dgm:spPr/>
      <dgm:t>
        <a:bodyPr/>
        <a:lstStyle/>
        <a:p>
          <a:endParaRPr lang="en-US"/>
        </a:p>
      </dgm:t>
    </dgm:pt>
    <dgm:pt modelId="{CF305858-D51C-490E-AB30-596E6D59768D}" type="sibTrans" cxnId="{7E235840-9AE2-48EC-AB10-A94BAFCB703B}">
      <dgm:prSet/>
      <dgm:spPr/>
      <dgm:t>
        <a:bodyPr/>
        <a:lstStyle/>
        <a:p>
          <a:endParaRPr lang="en-US"/>
        </a:p>
      </dgm:t>
    </dgm:pt>
    <dgm:pt modelId="{07402C03-451E-4D56-9873-7DC94CFCA1F3}">
      <dgm:prSet phldrT="[Text]"/>
      <dgm:spPr>
        <a:xfrm>
          <a:off x="3596734" y="915760"/>
          <a:ext cx="1575712" cy="2607750"/>
        </a:xfrm>
        <a:prstGeom prst="rect">
          <a:avLst/>
        </a:prstGeom>
        <a:solidFill>
          <a:srgbClr val="FFFFFF">
            <a:lumMod val="65000"/>
            <a:alpha val="90000"/>
          </a:srgbClr>
        </a:solidFill>
        <a:ln w="25400" cap="flat" cmpd="sng" algn="ctr">
          <a:solidFill>
            <a:srgbClr val="BBE0E3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GB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A task that needs to be completed 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C0EDC897-B5B0-4CFA-A771-37E7B322E69C}" type="parTrans" cxnId="{5F001F81-3288-4931-8C4D-C4CCADFCDC3E}">
      <dgm:prSet/>
      <dgm:spPr/>
      <dgm:t>
        <a:bodyPr/>
        <a:lstStyle/>
        <a:p>
          <a:endParaRPr lang="en-US"/>
        </a:p>
      </dgm:t>
    </dgm:pt>
    <dgm:pt modelId="{9A838482-A8B4-40AC-BFB9-5EAB9E96F11B}" type="sibTrans" cxnId="{5F001F81-3288-4931-8C4D-C4CCADFCDC3E}">
      <dgm:prSet/>
      <dgm:spPr/>
      <dgm:t>
        <a:bodyPr/>
        <a:lstStyle/>
        <a:p>
          <a:endParaRPr lang="en-US"/>
        </a:p>
      </dgm:t>
    </dgm:pt>
    <dgm:pt modelId="{DB6B0D81-F2F7-49F9-B0A9-1FAD37C6EBBE}">
      <dgm:prSet phldrT="[Text]"/>
      <dgm:spPr>
        <a:xfrm>
          <a:off x="3596734" y="915760"/>
          <a:ext cx="1575712" cy="2607750"/>
        </a:xfrm>
        <a:prstGeom prst="rect">
          <a:avLst/>
        </a:prstGeom>
        <a:solidFill>
          <a:srgbClr val="FFFFFF">
            <a:lumMod val="65000"/>
            <a:alpha val="90000"/>
          </a:srgbClr>
        </a:solidFill>
        <a:ln w="25400" cap="flat" cmpd="sng" algn="ctr">
          <a:solidFill>
            <a:srgbClr val="BBE0E3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GB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Contributes to delivery of a PBI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1BCB5171-D610-48A7-B737-6A16FD8C0CBA}" type="parTrans" cxnId="{3134DA40-1E50-4C7F-B1B1-9B8E913C7D27}">
      <dgm:prSet/>
      <dgm:spPr/>
      <dgm:t>
        <a:bodyPr/>
        <a:lstStyle/>
        <a:p>
          <a:endParaRPr lang="en-US"/>
        </a:p>
      </dgm:t>
    </dgm:pt>
    <dgm:pt modelId="{768D37FE-6A72-41FC-A726-CDE04F7721AD}" type="sibTrans" cxnId="{3134DA40-1E50-4C7F-B1B1-9B8E913C7D27}">
      <dgm:prSet/>
      <dgm:spPr/>
      <dgm:t>
        <a:bodyPr/>
        <a:lstStyle/>
        <a:p>
          <a:endParaRPr lang="en-US"/>
        </a:p>
      </dgm:t>
    </dgm:pt>
    <dgm:pt modelId="{945D038B-ABF1-498F-9F90-154D21919998}">
      <dgm:prSet phldrT="[Text]"/>
      <dgm:spPr>
        <a:xfrm>
          <a:off x="5393046" y="364921"/>
          <a:ext cx="1575712" cy="550838"/>
        </a:xfrm>
        <a:prstGeom prst="rect">
          <a:avLst/>
        </a:prstGeom>
        <a:solidFill>
          <a:srgbClr val="FF0000"/>
        </a:solidFill>
        <a:ln w="25400" cap="flat" cmpd="sng" algn="ctr">
          <a:solidFill>
            <a:srgbClr val="BBE0E3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GB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Sprint Backlog</a:t>
          </a:r>
          <a:endParaRPr lang="en-US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C5A33124-76EF-4E3C-A778-3EC6A65E0EBD}" type="parTrans" cxnId="{A26C7670-3523-401F-AD0F-EDCF70B5E89E}">
      <dgm:prSet/>
      <dgm:spPr/>
      <dgm:t>
        <a:bodyPr/>
        <a:lstStyle/>
        <a:p>
          <a:endParaRPr lang="en-US"/>
        </a:p>
      </dgm:t>
    </dgm:pt>
    <dgm:pt modelId="{3420305C-161F-41FB-8233-9F9C0484C9C9}" type="sibTrans" cxnId="{A26C7670-3523-401F-AD0F-EDCF70B5E89E}">
      <dgm:prSet/>
      <dgm:spPr/>
      <dgm:t>
        <a:bodyPr/>
        <a:lstStyle/>
        <a:p>
          <a:endParaRPr lang="en-US"/>
        </a:p>
      </dgm:t>
    </dgm:pt>
    <dgm:pt modelId="{BF9FB748-60A5-4359-8660-7B355528FB11}">
      <dgm:prSet phldrT="[Text]"/>
      <dgm:spPr>
        <a:xfrm>
          <a:off x="5393046" y="915760"/>
          <a:ext cx="1575712" cy="2607750"/>
        </a:xfrm>
        <a:prstGeom prst="rect">
          <a:avLst/>
        </a:prstGeom>
        <a:solidFill>
          <a:srgbClr val="FF7C80">
            <a:alpha val="90000"/>
          </a:srgbClr>
        </a:solidFill>
        <a:ln w="25400" cap="flat" cmpd="sng" algn="ctr">
          <a:solidFill>
            <a:srgbClr val="BBE0E3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GB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List of</a:t>
          </a:r>
          <a:r>
            <a:rPr lang="en-GB" baseline="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PBIs that the team has committed to deliver in a sprint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EE348CDB-374F-4C37-A704-8FD9865B3706}" type="parTrans" cxnId="{1F6D019E-6618-4268-B0CA-091510B44B21}">
      <dgm:prSet/>
      <dgm:spPr/>
      <dgm:t>
        <a:bodyPr/>
        <a:lstStyle/>
        <a:p>
          <a:endParaRPr lang="en-US"/>
        </a:p>
      </dgm:t>
    </dgm:pt>
    <dgm:pt modelId="{77219EEF-6EBA-48E7-B5C2-3456AFC392CB}" type="sibTrans" cxnId="{1F6D019E-6618-4268-B0CA-091510B44B21}">
      <dgm:prSet/>
      <dgm:spPr/>
      <dgm:t>
        <a:bodyPr/>
        <a:lstStyle/>
        <a:p>
          <a:endParaRPr lang="en-US"/>
        </a:p>
      </dgm:t>
    </dgm:pt>
    <dgm:pt modelId="{066A5032-07ED-419E-A97C-590909A0803C}">
      <dgm:prSet phldrT="[Text]"/>
      <dgm:spPr>
        <a:xfrm>
          <a:off x="7189358" y="364921"/>
          <a:ext cx="1575712" cy="550838"/>
        </a:xfrm>
        <a:prstGeom prst="rect">
          <a:avLst/>
        </a:prstGeom>
        <a:solidFill>
          <a:srgbClr val="808080">
            <a:lumMod val="50000"/>
          </a:srgbClr>
        </a:solidFill>
        <a:ln w="25400" cap="flat" cmpd="sng" algn="ctr">
          <a:solidFill>
            <a:srgbClr val="BBE0E3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GB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Burndown</a:t>
          </a:r>
          <a:endParaRPr lang="en-US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CE60083D-0723-462A-80AC-29147200FD77}" type="parTrans" cxnId="{DA68B595-EE09-4E25-8758-83B9011200C1}">
      <dgm:prSet/>
      <dgm:spPr/>
      <dgm:t>
        <a:bodyPr/>
        <a:lstStyle/>
        <a:p>
          <a:endParaRPr lang="en-US"/>
        </a:p>
      </dgm:t>
    </dgm:pt>
    <dgm:pt modelId="{DC95DDCE-EA2D-496F-AA55-1FF4B536E8E5}" type="sibTrans" cxnId="{DA68B595-EE09-4E25-8758-83B9011200C1}">
      <dgm:prSet/>
      <dgm:spPr/>
      <dgm:t>
        <a:bodyPr/>
        <a:lstStyle/>
        <a:p>
          <a:endParaRPr lang="en-US"/>
        </a:p>
      </dgm:t>
    </dgm:pt>
    <dgm:pt modelId="{E31AE55C-33D7-4F50-8842-E2A95A204F1F}">
      <dgm:prSet phldrT="[Text]"/>
      <dgm:spPr>
        <a:xfrm>
          <a:off x="7189358" y="915760"/>
          <a:ext cx="1575712" cy="2607750"/>
        </a:xfrm>
        <a:prstGeom prst="rect">
          <a:avLst/>
        </a:prstGeom>
        <a:solidFill>
          <a:srgbClr val="808080">
            <a:alpha val="90000"/>
          </a:srgbClr>
        </a:solidFill>
        <a:ln w="25400" cap="flat" cmpd="sng" algn="ctr">
          <a:solidFill>
            <a:srgbClr val="BBE0E3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GB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Shows progress towards sprint goal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AB254E07-9D47-467F-83BA-19A811EFF924}" type="parTrans" cxnId="{C9C132FD-BFF7-4ADB-B041-7363FDD28C27}">
      <dgm:prSet/>
      <dgm:spPr/>
      <dgm:t>
        <a:bodyPr/>
        <a:lstStyle/>
        <a:p>
          <a:endParaRPr lang="en-US"/>
        </a:p>
      </dgm:t>
    </dgm:pt>
    <dgm:pt modelId="{251A2959-DE6C-4F3B-BB88-91CC1532CCD6}" type="sibTrans" cxnId="{C9C132FD-BFF7-4ADB-B041-7363FDD28C27}">
      <dgm:prSet/>
      <dgm:spPr/>
      <dgm:t>
        <a:bodyPr/>
        <a:lstStyle/>
        <a:p>
          <a:endParaRPr lang="en-US"/>
        </a:p>
      </dgm:t>
    </dgm:pt>
    <dgm:pt modelId="{6E745CD3-FEA9-4B8C-8FC6-F96EE003599F}">
      <dgm:prSet phldrT="[Text]"/>
      <dgm:spPr>
        <a:xfrm>
          <a:off x="7189358" y="915760"/>
          <a:ext cx="1575712" cy="2607750"/>
        </a:xfrm>
        <a:prstGeom prst="rect">
          <a:avLst/>
        </a:prstGeom>
        <a:solidFill>
          <a:srgbClr val="808080">
            <a:alpha val="90000"/>
          </a:srgbClr>
        </a:solidFill>
        <a:ln w="25400" cap="flat" cmpd="sng" algn="ctr">
          <a:solidFill>
            <a:srgbClr val="BBE0E3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GB" baseline="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Reflects hours of work remaining in a sprint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E23B6137-2E32-4773-8900-46239506CD4C}" type="parTrans" cxnId="{03779DE2-699B-4497-B17C-A6D54E7A59E4}">
      <dgm:prSet/>
      <dgm:spPr/>
      <dgm:t>
        <a:bodyPr/>
        <a:lstStyle/>
        <a:p>
          <a:endParaRPr lang="en-US"/>
        </a:p>
      </dgm:t>
    </dgm:pt>
    <dgm:pt modelId="{AA96FEDB-CEDA-4E88-BF5C-71E69A644D19}" type="sibTrans" cxnId="{03779DE2-699B-4497-B17C-A6D54E7A59E4}">
      <dgm:prSet/>
      <dgm:spPr/>
      <dgm:t>
        <a:bodyPr/>
        <a:lstStyle/>
        <a:p>
          <a:endParaRPr lang="en-US"/>
        </a:p>
      </dgm:t>
    </dgm:pt>
    <dgm:pt modelId="{84C49F03-001A-48C3-B289-3103B809D43E}">
      <dgm:prSet phldrT="[Text]"/>
      <dgm:spPr>
        <a:xfrm>
          <a:off x="4110" y="915760"/>
          <a:ext cx="1575712" cy="2607750"/>
        </a:xfrm>
        <a:prstGeom prst="rect">
          <a:avLst/>
        </a:prstGeom>
        <a:solidFill>
          <a:srgbClr val="808080">
            <a:lumMod val="40000"/>
            <a:lumOff val="60000"/>
            <a:alpha val="90000"/>
          </a:srgbClr>
        </a:solidFill>
        <a:ln w="25400" cap="flat" cmpd="sng" algn="ctr">
          <a:solidFill>
            <a:srgbClr val="BBE0E3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CB93A083-E666-43A4-9481-CA0B6E6EFD3F}" type="parTrans" cxnId="{CCBF2578-5323-4FCA-BDB9-67F0EFADD2DE}">
      <dgm:prSet/>
      <dgm:spPr/>
      <dgm:t>
        <a:bodyPr/>
        <a:lstStyle/>
        <a:p>
          <a:endParaRPr lang="en-US"/>
        </a:p>
      </dgm:t>
    </dgm:pt>
    <dgm:pt modelId="{3ECB9970-0897-4041-883B-F57D61DEA700}" type="sibTrans" cxnId="{CCBF2578-5323-4FCA-BDB9-67F0EFADD2DE}">
      <dgm:prSet/>
      <dgm:spPr/>
      <dgm:t>
        <a:bodyPr/>
        <a:lstStyle/>
        <a:p>
          <a:endParaRPr lang="en-US"/>
        </a:p>
      </dgm:t>
    </dgm:pt>
    <dgm:pt modelId="{B968D223-0841-4E56-AA80-E17BC2BDA4D7}">
      <dgm:prSet phldrT="[Text]"/>
      <dgm:spPr>
        <a:xfrm>
          <a:off x="1800422" y="915760"/>
          <a:ext cx="1575712" cy="2607750"/>
        </a:xfrm>
        <a:prstGeom prst="rect">
          <a:avLst/>
        </a:prstGeom>
        <a:solidFill>
          <a:srgbClr val="DAEDEF">
            <a:lumMod val="90000"/>
            <a:alpha val="90000"/>
          </a:srgbClr>
        </a:solidFill>
        <a:ln w="25400" cap="flat" cmpd="sng" algn="ctr">
          <a:solidFill>
            <a:srgbClr val="BBE0E3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B0617661-AD11-4326-9ADA-F25B1F7D9FC6}" type="parTrans" cxnId="{702B3754-8B34-4231-A495-1DE123C0FB4C}">
      <dgm:prSet/>
      <dgm:spPr/>
      <dgm:t>
        <a:bodyPr/>
        <a:lstStyle/>
        <a:p>
          <a:endParaRPr lang="en-US"/>
        </a:p>
      </dgm:t>
    </dgm:pt>
    <dgm:pt modelId="{F7AF3B24-BBFA-40C3-9FA4-1F269C162086}" type="sibTrans" cxnId="{702B3754-8B34-4231-A495-1DE123C0FB4C}">
      <dgm:prSet/>
      <dgm:spPr/>
      <dgm:t>
        <a:bodyPr/>
        <a:lstStyle/>
        <a:p>
          <a:endParaRPr lang="en-US"/>
        </a:p>
      </dgm:t>
    </dgm:pt>
    <dgm:pt modelId="{2A45FE5B-F004-4076-9E83-AB70E74869CE}">
      <dgm:prSet phldrT="[Text]"/>
      <dgm:spPr>
        <a:xfrm>
          <a:off x="3596734" y="915760"/>
          <a:ext cx="1575712" cy="2607750"/>
        </a:xfrm>
        <a:prstGeom prst="rect">
          <a:avLst/>
        </a:prstGeom>
        <a:solidFill>
          <a:srgbClr val="FFFFFF">
            <a:lumMod val="65000"/>
            <a:alpha val="90000"/>
          </a:srgbClr>
        </a:solidFill>
        <a:ln w="25400" cap="flat" cmpd="sng" algn="ctr">
          <a:solidFill>
            <a:srgbClr val="BBE0E3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8BA6B830-72DC-46A5-9060-EF6D88D1CC6B}" type="parTrans" cxnId="{E764F668-5BD2-4F1D-8103-473DAB24DCD5}">
      <dgm:prSet/>
      <dgm:spPr/>
      <dgm:t>
        <a:bodyPr/>
        <a:lstStyle/>
        <a:p>
          <a:endParaRPr lang="en-US"/>
        </a:p>
      </dgm:t>
    </dgm:pt>
    <dgm:pt modelId="{BCFA1C04-C6CF-4BE3-A0AC-C0AB133A1AD0}" type="sibTrans" cxnId="{E764F668-5BD2-4F1D-8103-473DAB24DCD5}">
      <dgm:prSet/>
      <dgm:spPr/>
      <dgm:t>
        <a:bodyPr/>
        <a:lstStyle/>
        <a:p>
          <a:endParaRPr lang="en-US"/>
        </a:p>
      </dgm:t>
    </dgm:pt>
    <dgm:pt modelId="{F4909B9E-B9DE-45E4-987D-CBC99BD9919E}">
      <dgm:prSet phldrT="[Text]"/>
      <dgm:spPr>
        <a:xfrm>
          <a:off x="7189358" y="915760"/>
          <a:ext cx="1575712" cy="2607750"/>
        </a:xfrm>
        <a:prstGeom prst="rect">
          <a:avLst/>
        </a:prstGeom>
        <a:solidFill>
          <a:srgbClr val="808080">
            <a:alpha val="90000"/>
          </a:srgbClr>
        </a:solidFill>
        <a:ln w="25400" cap="flat" cmpd="sng" algn="ctr">
          <a:solidFill>
            <a:srgbClr val="BBE0E3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1BF23D5A-B642-44E3-9628-25F38624CD3D}" type="parTrans" cxnId="{33C05672-759A-4568-9F90-FC2A25AEE785}">
      <dgm:prSet/>
      <dgm:spPr/>
      <dgm:t>
        <a:bodyPr/>
        <a:lstStyle/>
        <a:p>
          <a:endParaRPr lang="en-US"/>
        </a:p>
      </dgm:t>
    </dgm:pt>
    <dgm:pt modelId="{18F5EE13-1007-41E1-9359-C6287BE3C361}" type="sibTrans" cxnId="{33C05672-759A-4568-9F90-FC2A25AEE785}">
      <dgm:prSet/>
      <dgm:spPr/>
      <dgm:t>
        <a:bodyPr/>
        <a:lstStyle/>
        <a:p>
          <a:endParaRPr lang="en-US"/>
        </a:p>
      </dgm:t>
    </dgm:pt>
    <dgm:pt modelId="{056EDD92-5678-49FE-9A27-78B0523E6BB7}" type="pres">
      <dgm:prSet presAssocID="{F05D1525-14F9-4DA7-8D68-AF4D638C75D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6B630B-E8F7-4253-BB9B-EB389F5BDAEC}" type="pres">
      <dgm:prSet presAssocID="{621BF190-E5A8-4AF2-A66C-1182D2981B89}" presName="composite" presStyleCnt="0"/>
      <dgm:spPr/>
    </dgm:pt>
    <dgm:pt modelId="{6B56D99D-5ECF-4EE9-8A6F-67DE9AF3785B}" type="pres">
      <dgm:prSet presAssocID="{621BF190-E5A8-4AF2-A66C-1182D2981B89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F7ECFF-088B-47A6-BAE0-214DC45550E4}" type="pres">
      <dgm:prSet presAssocID="{621BF190-E5A8-4AF2-A66C-1182D2981B89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2A42FB-88A5-4D91-B772-83B9EDB6E3B1}" type="pres">
      <dgm:prSet presAssocID="{8D0B16A0-27C7-446F-A924-69C71CEE615E}" presName="space" presStyleCnt="0"/>
      <dgm:spPr/>
    </dgm:pt>
    <dgm:pt modelId="{1592C09B-361D-4DDE-BCBA-70B6D66F59F3}" type="pres">
      <dgm:prSet presAssocID="{9FC8D3A0-1E1A-4B9A-AA09-B5D037C9048B}" presName="composite" presStyleCnt="0"/>
      <dgm:spPr/>
    </dgm:pt>
    <dgm:pt modelId="{E0D0FABE-90F8-4760-9E6A-B62C62E32B92}" type="pres">
      <dgm:prSet presAssocID="{9FC8D3A0-1E1A-4B9A-AA09-B5D037C9048B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BAF6A-2C30-4FBA-8020-5829C836940B}" type="pres">
      <dgm:prSet presAssocID="{9FC8D3A0-1E1A-4B9A-AA09-B5D037C9048B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2ECCAE-AB1C-4F2C-9D53-60958BCBBA11}" type="pres">
      <dgm:prSet presAssocID="{3C583E9D-F60E-417A-89E3-8F5E2D9547F0}" presName="space" presStyleCnt="0"/>
      <dgm:spPr/>
    </dgm:pt>
    <dgm:pt modelId="{9390C88E-8CA7-4FFC-A8AF-BCC6EB40292A}" type="pres">
      <dgm:prSet presAssocID="{64D89F36-205B-4690-8148-7BB519141DB1}" presName="composite" presStyleCnt="0"/>
      <dgm:spPr/>
    </dgm:pt>
    <dgm:pt modelId="{4132C244-6B0C-40F2-A174-03B2E1F3393F}" type="pres">
      <dgm:prSet presAssocID="{64D89F36-205B-4690-8148-7BB519141DB1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B8FD33-C654-45AF-B499-A287B7EBCD36}" type="pres">
      <dgm:prSet presAssocID="{64D89F36-205B-4690-8148-7BB519141DB1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917D6D-9FF3-4B4F-823D-F95BAF21AB00}" type="pres">
      <dgm:prSet presAssocID="{CF305858-D51C-490E-AB30-596E6D59768D}" presName="space" presStyleCnt="0"/>
      <dgm:spPr/>
    </dgm:pt>
    <dgm:pt modelId="{5DF95537-41D9-434F-84BC-008DD4E54DF2}" type="pres">
      <dgm:prSet presAssocID="{945D038B-ABF1-498F-9F90-154D21919998}" presName="composite" presStyleCnt="0"/>
      <dgm:spPr/>
    </dgm:pt>
    <dgm:pt modelId="{8C1E724C-C43C-4D15-98F2-5814127EB113}" type="pres">
      <dgm:prSet presAssocID="{945D038B-ABF1-498F-9F90-154D21919998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D260D0-A252-48E9-B0F1-70819585478F}" type="pres">
      <dgm:prSet presAssocID="{945D038B-ABF1-498F-9F90-154D21919998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868D6-5691-4F1E-8F36-C9F4F4360DF1}" type="pres">
      <dgm:prSet presAssocID="{3420305C-161F-41FB-8233-9F9C0484C9C9}" presName="space" presStyleCnt="0"/>
      <dgm:spPr/>
    </dgm:pt>
    <dgm:pt modelId="{591F714D-42F8-41B3-9996-167490FDC402}" type="pres">
      <dgm:prSet presAssocID="{066A5032-07ED-419E-A97C-590909A0803C}" presName="composite" presStyleCnt="0"/>
      <dgm:spPr/>
    </dgm:pt>
    <dgm:pt modelId="{00EA7F7D-F3F1-4BB2-A662-2460D500248F}" type="pres">
      <dgm:prSet presAssocID="{066A5032-07ED-419E-A97C-590909A0803C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975C30-6574-43CC-B5CF-2FAB4AF1680F}" type="pres">
      <dgm:prSet presAssocID="{066A5032-07ED-419E-A97C-590909A0803C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61D074-EEBA-44E9-A795-145E0B127EBE}" type="presOf" srcId="{F05D1525-14F9-4DA7-8D68-AF4D638C75D3}" destId="{056EDD92-5678-49FE-9A27-78B0523E6BB7}" srcOrd="0" destOrd="0" presId="urn:microsoft.com/office/officeart/2005/8/layout/hList1"/>
    <dgm:cxn modelId="{3134DA40-1E50-4C7F-B1B1-9B8E913C7D27}" srcId="{64D89F36-205B-4690-8148-7BB519141DB1}" destId="{DB6B0D81-F2F7-49F9-B0A9-1FAD37C6EBBE}" srcOrd="2" destOrd="0" parTransId="{1BCB5171-D610-48A7-B737-6A16FD8C0CBA}" sibTransId="{768D37FE-6A72-41FC-A726-CDE04F7721AD}"/>
    <dgm:cxn modelId="{A9970C68-C845-4144-A64E-D097729CE319}" type="presOf" srcId="{84C49F03-001A-48C3-B289-3103B809D43E}" destId="{85F7ECFF-088B-47A6-BAE0-214DC45550E4}" srcOrd="0" destOrd="1" presId="urn:microsoft.com/office/officeart/2005/8/layout/hList1"/>
    <dgm:cxn modelId="{C9C132FD-BFF7-4ADB-B041-7363FDD28C27}" srcId="{066A5032-07ED-419E-A97C-590909A0803C}" destId="{E31AE55C-33D7-4F50-8842-E2A95A204F1F}" srcOrd="0" destOrd="0" parTransId="{AB254E07-9D47-467F-83BA-19A811EFF924}" sibTransId="{251A2959-DE6C-4F3B-BB88-91CC1532CCD6}"/>
    <dgm:cxn modelId="{5F001F81-3288-4931-8C4D-C4CCADFCDC3E}" srcId="{64D89F36-205B-4690-8148-7BB519141DB1}" destId="{07402C03-451E-4D56-9873-7DC94CFCA1F3}" srcOrd="0" destOrd="0" parTransId="{C0EDC897-B5B0-4CFA-A771-37E7B322E69C}" sibTransId="{9A838482-A8B4-40AC-BFB9-5EAB9E96F11B}"/>
    <dgm:cxn modelId="{DA68B595-EE09-4E25-8758-83B9011200C1}" srcId="{F05D1525-14F9-4DA7-8D68-AF4D638C75D3}" destId="{066A5032-07ED-419E-A97C-590909A0803C}" srcOrd="4" destOrd="0" parTransId="{CE60083D-0723-462A-80AC-29147200FD77}" sibTransId="{DC95DDCE-EA2D-496F-AA55-1FF4B536E8E5}"/>
    <dgm:cxn modelId="{C44E473B-5F2E-44DD-ABC0-F892C458A406}" type="presOf" srcId="{7461FFB1-264F-4A08-8BEA-5D37C0AE1E32}" destId="{B0DBAF6A-2C30-4FBA-8020-5829C836940B}" srcOrd="0" destOrd="0" presId="urn:microsoft.com/office/officeart/2005/8/layout/hList1"/>
    <dgm:cxn modelId="{6C10DC09-48DA-4C23-BEE6-9F41EF24699A}" type="presOf" srcId="{11A22E46-6705-4449-B010-41D437DB248F}" destId="{85F7ECFF-088B-47A6-BAE0-214DC45550E4}" srcOrd="0" destOrd="0" presId="urn:microsoft.com/office/officeart/2005/8/layout/hList1"/>
    <dgm:cxn modelId="{5B8F4173-5B60-4D84-BA74-5A7DEA11593E}" srcId="{9FC8D3A0-1E1A-4B9A-AA09-B5D037C9048B}" destId="{7461FFB1-264F-4A08-8BEA-5D37C0AE1E32}" srcOrd="0" destOrd="0" parTransId="{0313979E-08DA-460D-8276-770852D8C08B}" sibTransId="{E65FD1F1-47CE-43B2-806A-6615F04F8110}"/>
    <dgm:cxn modelId="{E764F668-5BD2-4F1D-8103-473DAB24DCD5}" srcId="{64D89F36-205B-4690-8148-7BB519141DB1}" destId="{2A45FE5B-F004-4076-9E83-AB70E74869CE}" srcOrd="1" destOrd="0" parTransId="{8BA6B830-72DC-46A5-9060-EF6D88D1CC6B}" sibTransId="{BCFA1C04-C6CF-4BE3-A0AC-C0AB133A1AD0}"/>
    <dgm:cxn modelId="{85AEAD2C-3CD5-4564-9FB1-969939A04533}" type="presOf" srcId="{07402C03-451E-4D56-9873-7DC94CFCA1F3}" destId="{60B8FD33-C654-45AF-B499-A287B7EBCD36}" srcOrd="0" destOrd="0" presId="urn:microsoft.com/office/officeart/2005/8/layout/hList1"/>
    <dgm:cxn modelId="{51F5EA9C-9DDB-4874-914D-6B4D6D769AA1}" srcId="{F05D1525-14F9-4DA7-8D68-AF4D638C75D3}" destId="{9FC8D3A0-1E1A-4B9A-AA09-B5D037C9048B}" srcOrd="1" destOrd="0" parTransId="{A9C0EF12-294B-4B65-8DF0-D1EDEDDE03C3}" sibTransId="{3C583E9D-F60E-417A-89E3-8F5E2D9547F0}"/>
    <dgm:cxn modelId="{33C05672-759A-4568-9F90-FC2A25AEE785}" srcId="{066A5032-07ED-419E-A97C-590909A0803C}" destId="{F4909B9E-B9DE-45E4-987D-CBC99BD9919E}" srcOrd="1" destOrd="0" parTransId="{1BF23D5A-B642-44E3-9628-25F38624CD3D}" sibTransId="{18F5EE13-1007-41E1-9359-C6287BE3C361}"/>
    <dgm:cxn modelId="{1F953726-DF8A-4A28-9EA4-EAD8B2081D4B}" srcId="{621BF190-E5A8-4AF2-A66C-1182D2981B89}" destId="{11A22E46-6705-4449-B010-41D437DB248F}" srcOrd="0" destOrd="0" parTransId="{9A88D481-B6E8-462E-AB8F-E34F434C3D99}" sibTransId="{1F46736A-5AE3-4423-848B-1BEBB543CCC4}"/>
    <dgm:cxn modelId="{B96BD91D-A4B4-4DEA-AB6B-BF840235A435}" type="presOf" srcId="{945D038B-ABF1-498F-9F90-154D21919998}" destId="{8C1E724C-C43C-4D15-98F2-5814127EB113}" srcOrd="0" destOrd="0" presId="urn:microsoft.com/office/officeart/2005/8/layout/hList1"/>
    <dgm:cxn modelId="{2A63575F-EF94-4D80-9C46-7420F4D5C5D8}" type="presOf" srcId="{066A5032-07ED-419E-A97C-590909A0803C}" destId="{00EA7F7D-F3F1-4BB2-A662-2460D500248F}" srcOrd="0" destOrd="0" presId="urn:microsoft.com/office/officeart/2005/8/layout/hList1"/>
    <dgm:cxn modelId="{F21D2EC4-D06D-4301-8F15-0E5840B9B0CE}" type="presOf" srcId="{F4909B9E-B9DE-45E4-987D-CBC99BD9919E}" destId="{6E975C30-6574-43CC-B5CF-2FAB4AF1680F}" srcOrd="0" destOrd="1" presId="urn:microsoft.com/office/officeart/2005/8/layout/hList1"/>
    <dgm:cxn modelId="{7DF7CC22-40FF-4F5D-9A6F-89625EEA855A}" type="presOf" srcId="{367C23A7-A093-4628-B8BE-9686E26E73EF}" destId="{B0DBAF6A-2C30-4FBA-8020-5829C836940B}" srcOrd="0" destOrd="2" presId="urn:microsoft.com/office/officeart/2005/8/layout/hList1"/>
    <dgm:cxn modelId="{AD480200-3DDB-4322-9ABB-8F3E9FE631FA}" type="presOf" srcId="{621BF190-E5A8-4AF2-A66C-1182D2981B89}" destId="{6B56D99D-5ECF-4EE9-8A6F-67DE9AF3785B}" srcOrd="0" destOrd="0" presId="urn:microsoft.com/office/officeart/2005/8/layout/hList1"/>
    <dgm:cxn modelId="{7E235840-9AE2-48EC-AB10-A94BAFCB703B}" srcId="{F05D1525-14F9-4DA7-8D68-AF4D638C75D3}" destId="{64D89F36-205B-4690-8148-7BB519141DB1}" srcOrd="2" destOrd="0" parTransId="{ADCDE70F-FE94-4AAC-903C-938790337917}" sibTransId="{CF305858-D51C-490E-AB30-596E6D59768D}"/>
    <dgm:cxn modelId="{18FB9599-9AD3-434A-A842-27E02E76B76C}" type="presOf" srcId="{2A45FE5B-F004-4076-9E83-AB70E74869CE}" destId="{60B8FD33-C654-45AF-B499-A287B7EBCD36}" srcOrd="0" destOrd="1" presId="urn:microsoft.com/office/officeart/2005/8/layout/hList1"/>
    <dgm:cxn modelId="{4F450319-BFB2-4667-BA34-AF8ED22F6DB9}" type="presOf" srcId="{9FC8D3A0-1E1A-4B9A-AA09-B5D037C9048B}" destId="{E0D0FABE-90F8-4760-9E6A-B62C62E32B92}" srcOrd="0" destOrd="0" presId="urn:microsoft.com/office/officeart/2005/8/layout/hList1"/>
    <dgm:cxn modelId="{7E0A4F66-0D5D-4984-9F69-7D3245231C1F}" type="presOf" srcId="{6E745CD3-FEA9-4B8C-8FC6-F96EE003599F}" destId="{6E975C30-6574-43CC-B5CF-2FAB4AF1680F}" srcOrd="0" destOrd="2" presId="urn:microsoft.com/office/officeart/2005/8/layout/hList1"/>
    <dgm:cxn modelId="{D48DCD60-58C7-4F7B-B498-708739123872}" type="presOf" srcId="{DB6B0D81-F2F7-49F9-B0A9-1FAD37C6EBBE}" destId="{60B8FD33-C654-45AF-B499-A287B7EBCD36}" srcOrd="0" destOrd="2" presId="urn:microsoft.com/office/officeart/2005/8/layout/hList1"/>
    <dgm:cxn modelId="{14190D68-6B6B-4364-89D8-AF74907D30C8}" type="presOf" srcId="{B968D223-0841-4E56-AA80-E17BC2BDA4D7}" destId="{B0DBAF6A-2C30-4FBA-8020-5829C836940B}" srcOrd="0" destOrd="1" presId="urn:microsoft.com/office/officeart/2005/8/layout/hList1"/>
    <dgm:cxn modelId="{03779DE2-699B-4497-B17C-A6D54E7A59E4}" srcId="{066A5032-07ED-419E-A97C-590909A0803C}" destId="{6E745CD3-FEA9-4B8C-8FC6-F96EE003599F}" srcOrd="2" destOrd="0" parTransId="{E23B6137-2E32-4773-8900-46239506CD4C}" sibTransId="{AA96FEDB-CEDA-4E88-BF5C-71E69A644D19}"/>
    <dgm:cxn modelId="{4D277709-5304-4533-9311-0D83FA04D11A}" type="presOf" srcId="{E31AE55C-33D7-4F50-8842-E2A95A204F1F}" destId="{6E975C30-6574-43CC-B5CF-2FAB4AF1680F}" srcOrd="0" destOrd="0" presId="urn:microsoft.com/office/officeart/2005/8/layout/hList1"/>
    <dgm:cxn modelId="{1F6D019E-6618-4268-B0CA-091510B44B21}" srcId="{945D038B-ABF1-498F-9F90-154D21919998}" destId="{BF9FB748-60A5-4359-8660-7B355528FB11}" srcOrd="0" destOrd="0" parTransId="{EE348CDB-374F-4C37-A704-8FD9865B3706}" sibTransId="{77219EEF-6EBA-48E7-B5C2-3456AFC392CB}"/>
    <dgm:cxn modelId="{D3DA852D-E82B-4EEE-B4A1-C71B57C06B6D}" type="presOf" srcId="{64D89F36-205B-4690-8148-7BB519141DB1}" destId="{4132C244-6B0C-40F2-A174-03B2E1F3393F}" srcOrd="0" destOrd="0" presId="urn:microsoft.com/office/officeart/2005/8/layout/hList1"/>
    <dgm:cxn modelId="{702B3754-8B34-4231-A495-1DE123C0FB4C}" srcId="{9FC8D3A0-1E1A-4B9A-AA09-B5D037C9048B}" destId="{B968D223-0841-4E56-AA80-E17BC2BDA4D7}" srcOrd="1" destOrd="0" parTransId="{B0617661-AD11-4326-9ADA-F25B1F7D9FC6}" sibTransId="{F7AF3B24-BBFA-40C3-9FA4-1F269C162086}"/>
    <dgm:cxn modelId="{CCBF2578-5323-4FCA-BDB9-67F0EFADD2DE}" srcId="{621BF190-E5A8-4AF2-A66C-1182D2981B89}" destId="{84C49F03-001A-48C3-B289-3103B809D43E}" srcOrd="1" destOrd="0" parTransId="{CB93A083-E666-43A4-9481-CA0B6E6EFD3F}" sibTransId="{3ECB9970-0897-4041-883B-F57D61DEA700}"/>
    <dgm:cxn modelId="{D06664DA-CAD7-48DD-B175-E4C531468886}" type="presOf" srcId="{197D4FAD-8044-4FB9-BECC-308622624527}" destId="{85F7ECFF-088B-47A6-BAE0-214DC45550E4}" srcOrd="0" destOrd="2" presId="urn:microsoft.com/office/officeart/2005/8/layout/hList1"/>
    <dgm:cxn modelId="{6F38404D-B223-414C-98F8-5925CAC63B45}" type="presOf" srcId="{BF9FB748-60A5-4359-8660-7B355528FB11}" destId="{00D260D0-A252-48E9-B0F1-70819585478F}" srcOrd="0" destOrd="0" presId="urn:microsoft.com/office/officeart/2005/8/layout/hList1"/>
    <dgm:cxn modelId="{B5FDA0AD-D2FF-461B-83D9-069C545F518B}" srcId="{9FC8D3A0-1E1A-4B9A-AA09-B5D037C9048B}" destId="{367C23A7-A093-4628-B8BE-9686E26E73EF}" srcOrd="2" destOrd="0" parTransId="{37E00C5F-E98B-41FF-BA2F-84ACABBD45DB}" sibTransId="{FE07C06F-7C3B-4574-87B2-3D93D3E95B0D}"/>
    <dgm:cxn modelId="{A26C7670-3523-401F-AD0F-EDCF70B5E89E}" srcId="{F05D1525-14F9-4DA7-8D68-AF4D638C75D3}" destId="{945D038B-ABF1-498F-9F90-154D21919998}" srcOrd="3" destOrd="0" parTransId="{C5A33124-76EF-4E3C-A778-3EC6A65E0EBD}" sibTransId="{3420305C-161F-41FB-8233-9F9C0484C9C9}"/>
    <dgm:cxn modelId="{AE979DA8-7B5D-48A4-B55B-A06FA47B1F63}" srcId="{621BF190-E5A8-4AF2-A66C-1182D2981B89}" destId="{197D4FAD-8044-4FB9-BECC-308622624527}" srcOrd="2" destOrd="0" parTransId="{7D212CB3-2648-48AB-88B5-D942E7C5A215}" sibTransId="{4AE1D1EB-89BE-49D9-87E4-C038F403AAB7}"/>
    <dgm:cxn modelId="{F5BCBF9D-DBF4-4382-95BC-A8C62DAD51B8}" srcId="{F05D1525-14F9-4DA7-8D68-AF4D638C75D3}" destId="{621BF190-E5A8-4AF2-A66C-1182D2981B89}" srcOrd="0" destOrd="0" parTransId="{4676EE0D-CE5B-49C4-8CB8-0CD9A1EBA2B1}" sibTransId="{8D0B16A0-27C7-446F-A924-69C71CEE615E}"/>
    <dgm:cxn modelId="{530853D9-DF37-475A-A308-AAEDB4D1072C}" type="presParOf" srcId="{056EDD92-5678-49FE-9A27-78B0523E6BB7}" destId="{746B630B-E8F7-4253-BB9B-EB389F5BDAEC}" srcOrd="0" destOrd="0" presId="urn:microsoft.com/office/officeart/2005/8/layout/hList1"/>
    <dgm:cxn modelId="{BC7EAD4C-3689-4ACD-8FE8-047DF505A12D}" type="presParOf" srcId="{746B630B-E8F7-4253-BB9B-EB389F5BDAEC}" destId="{6B56D99D-5ECF-4EE9-8A6F-67DE9AF3785B}" srcOrd="0" destOrd="0" presId="urn:microsoft.com/office/officeart/2005/8/layout/hList1"/>
    <dgm:cxn modelId="{E1D4F3EC-5259-491F-8B04-89FE624449A3}" type="presParOf" srcId="{746B630B-E8F7-4253-BB9B-EB389F5BDAEC}" destId="{85F7ECFF-088B-47A6-BAE0-214DC45550E4}" srcOrd="1" destOrd="0" presId="urn:microsoft.com/office/officeart/2005/8/layout/hList1"/>
    <dgm:cxn modelId="{60557A38-C26A-478E-B476-1AFC6F893C6A}" type="presParOf" srcId="{056EDD92-5678-49FE-9A27-78B0523E6BB7}" destId="{432A42FB-88A5-4D91-B772-83B9EDB6E3B1}" srcOrd="1" destOrd="0" presId="urn:microsoft.com/office/officeart/2005/8/layout/hList1"/>
    <dgm:cxn modelId="{565A91B7-1F63-4BF3-AFFD-A1194584404D}" type="presParOf" srcId="{056EDD92-5678-49FE-9A27-78B0523E6BB7}" destId="{1592C09B-361D-4DDE-BCBA-70B6D66F59F3}" srcOrd="2" destOrd="0" presId="urn:microsoft.com/office/officeart/2005/8/layout/hList1"/>
    <dgm:cxn modelId="{E88EBE93-C5A9-4995-B32A-1990374E6B49}" type="presParOf" srcId="{1592C09B-361D-4DDE-BCBA-70B6D66F59F3}" destId="{E0D0FABE-90F8-4760-9E6A-B62C62E32B92}" srcOrd="0" destOrd="0" presId="urn:microsoft.com/office/officeart/2005/8/layout/hList1"/>
    <dgm:cxn modelId="{83338DC1-2B36-4753-B6D3-31A2E71549DA}" type="presParOf" srcId="{1592C09B-361D-4DDE-BCBA-70B6D66F59F3}" destId="{B0DBAF6A-2C30-4FBA-8020-5829C836940B}" srcOrd="1" destOrd="0" presId="urn:microsoft.com/office/officeart/2005/8/layout/hList1"/>
    <dgm:cxn modelId="{12FAA98D-9443-43EA-9FD9-1FFD77241499}" type="presParOf" srcId="{056EDD92-5678-49FE-9A27-78B0523E6BB7}" destId="{162ECCAE-AB1C-4F2C-9D53-60958BCBBA11}" srcOrd="3" destOrd="0" presId="urn:microsoft.com/office/officeart/2005/8/layout/hList1"/>
    <dgm:cxn modelId="{F5C18C95-07A9-4189-BFFD-76FD21DDD311}" type="presParOf" srcId="{056EDD92-5678-49FE-9A27-78B0523E6BB7}" destId="{9390C88E-8CA7-4FFC-A8AF-BCC6EB40292A}" srcOrd="4" destOrd="0" presId="urn:microsoft.com/office/officeart/2005/8/layout/hList1"/>
    <dgm:cxn modelId="{4E3559C6-0DAF-45CA-92A5-1C99D56095DB}" type="presParOf" srcId="{9390C88E-8CA7-4FFC-A8AF-BCC6EB40292A}" destId="{4132C244-6B0C-40F2-A174-03B2E1F3393F}" srcOrd="0" destOrd="0" presId="urn:microsoft.com/office/officeart/2005/8/layout/hList1"/>
    <dgm:cxn modelId="{9E1BD83F-721C-4F1C-98FC-9CADDEFFAD08}" type="presParOf" srcId="{9390C88E-8CA7-4FFC-A8AF-BCC6EB40292A}" destId="{60B8FD33-C654-45AF-B499-A287B7EBCD36}" srcOrd="1" destOrd="0" presId="urn:microsoft.com/office/officeart/2005/8/layout/hList1"/>
    <dgm:cxn modelId="{316EE6FA-82C7-4C2A-AB73-7A4425D26EE9}" type="presParOf" srcId="{056EDD92-5678-49FE-9A27-78B0523E6BB7}" destId="{1E917D6D-9FF3-4B4F-823D-F95BAF21AB00}" srcOrd="5" destOrd="0" presId="urn:microsoft.com/office/officeart/2005/8/layout/hList1"/>
    <dgm:cxn modelId="{90027552-5E41-4333-B946-6985E6A5513F}" type="presParOf" srcId="{056EDD92-5678-49FE-9A27-78B0523E6BB7}" destId="{5DF95537-41D9-434F-84BC-008DD4E54DF2}" srcOrd="6" destOrd="0" presId="urn:microsoft.com/office/officeart/2005/8/layout/hList1"/>
    <dgm:cxn modelId="{F0F69770-C9FC-421A-8EEE-896FA6C42AF0}" type="presParOf" srcId="{5DF95537-41D9-434F-84BC-008DD4E54DF2}" destId="{8C1E724C-C43C-4D15-98F2-5814127EB113}" srcOrd="0" destOrd="0" presId="urn:microsoft.com/office/officeart/2005/8/layout/hList1"/>
    <dgm:cxn modelId="{ACC735FB-3618-4439-A20B-13A9C36A0B52}" type="presParOf" srcId="{5DF95537-41D9-434F-84BC-008DD4E54DF2}" destId="{00D260D0-A252-48E9-B0F1-70819585478F}" srcOrd="1" destOrd="0" presId="urn:microsoft.com/office/officeart/2005/8/layout/hList1"/>
    <dgm:cxn modelId="{66D17CDB-4E28-4195-9677-36E8B536BAD4}" type="presParOf" srcId="{056EDD92-5678-49FE-9A27-78B0523E6BB7}" destId="{65E868D6-5691-4F1E-8F36-C9F4F4360DF1}" srcOrd="7" destOrd="0" presId="urn:microsoft.com/office/officeart/2005/8/layout/hList1"/>
    <dgm:cxn modelId="{DBF9A7BB-A949-4DB3-AE07-B2EFBE95A899}" type="presParOf" srcId="{056EDD92-5678-49FE-9A27-78B0523E6BB7}" destId="{591F714D-42F8-41B3-9996-167490FDC402}" srcOrd="8" destOrd="0" presId="urn:microsoft.com/office/officeart/2005/8/layout/hList1"/>
    <dgm:cxn modelId="{923B48E4-2026-482D-9688-93ECB3128DA5}" type="presParOf" srcId="{591F714D-42F8-41B3-9996-167490FDC402}" destId="{00EA7F7D-F3F1-4BB2-A662-2460D500248F}" srcOrd="0" destOrd="0" presId="urn:microsoft.com/office/officeart/2005/8/layout/hList1"/>
    <dgm:cxn modelId="{71946A93-5047-4379-95FF-B218A7CC5705}" type="presParOf" srcId="{591F714D-42F8-41B3-9996-167490FDC402}" destId="{6E975C30-6574-43CC-B5CF-2FAB4AF1680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56D99D-5ECF-4EE9-8A6F-67DE9AF3785B}">
      <dsp:nvSpPr>
        <dsp:cNvPr id="0" name=""/>
        <dsp:cNvSpPr/>
      </dsp:nvSpPr>
      <dsp:spPr>
        <a:xfrm>
          <a:off x="2740" y="27733"/>
          <a:ext cx="2671859" cy="547200"/>
        </a:xfrm>
        <a:prstGeom prst="rect">
          <a:avLst/>
        </a:prstGeom>
        <a:solidFill>
          <a:srgbClr val="FFFFFF">
            <a:lumMod val="65000"/>
          </a:srgbClr>
        </a:solidFill>
        <a:ln w="25400" cap="flat" cmpd="sng" algn="ctr">
          <a:solidFill>
            <a:srgbClr val="BBE0E3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SCRUM Master</a:t>
          </a:r>
          <a:endParaRPr lang="en-US" sz="1900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>
        <a:off x="2740" y="27733"/>
        <a:ext cx="2671859" cy="547200"/>
      </dsp:txXfrm>
    </dsp:sp>
    <dsp:sp modelId="{85F7ECFF-088B-47A6-BAE0-214DC45550E4}">
      <dsp:nvSpPr>
        <dsp:cNvPr id="0" name=""/>
        <dsp:cNvSpPr/>
      </dsp:nvSpPr>
      <dsp:spPr>
        <a:xfrm>
          <a:off x="2740" y="574933"/>
          <a:ext cx="2671859" cy="3285765"/>
        </a:xfrm>
        <a:prstGeom prst="rect">
          <a:avLst/>
        </a:prstGeom>
        <a:solidFill>
          <a:srgbClr val="808080">
            <a:lumMod val="40000"/>
            <a:lumOff val="60000"/>
            <a:alpha val="90000"/>
          </a:srgbClr>
        </a:solidFill>
        <a:ln w="25400" cap="flat" cmpd="sng" algn="ctr">
          <a:solidFill>
            <a:srgbClr val="BBE0E3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kern="120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Facilitates SCRUM meetings</a:t>
          </a:r>
          <a:endParaRPr 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Removes impediments</a:t>
          </a:r>
          <a:endParaRPr 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Coaches</a:t>
          </a:r>
          <a:endParaRPr 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Guides team on how to apply the methodology</a:t>
          </a:r>
          <a:endParaRPr 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2740" y="574933"/>
        <a:ext cx="2671859" cy="3285765"/>
      </dsp:txXfrm>
    </dsp:sp>
    <dsp:sp modelId="{E0D0FABE-90F8-4760-9E6A-B62C62E32B92}">
      <dsp:nvSpPr>
        <dsp:cNvPr id="0" name=""/>
        <dsp:cNvSpPr/>
      </dsp:nvSpPr>
      <dsp:spPr>
        <a:xfrm>
          <a:off x="3048660" y="27733"/>
          <a:ext cx="2671859" cy="547200"/>
        </a:xfrm>
        <a:prstGeom prst="rect">
          <a:avLst/>
        </a:prstGeom>
        <a:solidFill>
          <a:srgbClr val="0070C0"/>
        </a:solidFill>
        <a:ln w="25400" cap="flat" cmpd="sng" algn="ctr">
          <a:solidFill>
            <a:srgbClr val="BBE0E3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Product Owner</a:t>
          </a:r>
          <a:endParaRPr lang="en-US" sz="1900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>
        <a:off x="3048660" y="27733"/>
        <a:ext cx="2671859" cy="547200"/>
      </dsp:txXfrm>
    </dsp:sp>
    <dsp:sp modelId="{B0DBAF6A-2C30-4FBA-8020-5829C836940B}">
      <dsp:nvSpPr>
        <dsp:cNvPr id="0" name=""/>
        <dsp:cNvSpPr/>
      </dsp:nvSpPr>
      <dsp:spPr>
        <a:xfrm>
          <a:off x="3048660" y="574933"/>
          <a:ext cx="2671859" cy="3285765"/>
        </a:xfrm>
        <a:prstGeom prst="rect">
          <a:avLst/>
        </a:prstGeom>
        <a:solidFill>
          <a:srgbClr val="DAEDEF">
            <a:lumMod val="90000"/>
            <a:alpha val="90000"/>
          </a:srgbClr>
        </a:solidFill>
        <a:ln w="25400" cap="flat" cmpd="sng" algn="ctr">
          <a:solidFill>
            <a:srgbClr val="BBE0E3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kern="120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Owns product backlog</a:t>
          </a:r>
          <a:endParaRPr 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Responsible for documenting</a:t>
          </a:r>
          <a:r>
            <a:rPr lang="en-GB" sz="1900" kern="1200" baseline="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 and prioritising PBIs (Requirements)</a:t>
          </a:r>
          <a:endParaRPr 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kern="1200" baseline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Validates product delivers value</a:t>
          </a:r>
          <a:endParaRPr 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3048660" y="574933"/>
        <a:ext cx="2671859" cy="3285765"/>
      </dsp:txXfrm>
    </dsp:sp>
    <dsp:sp modelId="{4132C244-6B0C-40F2-A174-03B2E1F3393F}">
      <dsp:nvSpPr>
        <dsp:cNvPr id="0" name=""/>
        <dsp:cNvSpPr/>
      </dsp:nvSpPr>
      <dsp:spPr>
        <a:xfrm>
          <a:off x="6094580" y="27733"/>
          <a:ext cx="2671859" cy="547200"/>
        </a:xfrm>
        <a:prstGeom prst="rect">
          <a:avLst/>
        </a:prstGeom>
        <a:solidFill>
          <a:srgbClr val="808080"/>
        </a:solidFill>
        <a:ln w="25400" cap="flat" cmpd="sng" algn="ctr">
          <a:solidFill>
            <a:srgbClr val="BBE0E3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Development Team</a:t>
          </a:r>
          <a:endParaRPr lang="en-US" sz="1900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>
        <a:off x="6094580" y="27733"/>
        <a:ext cx="2671859" cy="547200"/>
      </dsp:txXfrm>
    </dsp:sp>
    <dsp:sp modelId="{60B8FD33-C654-45AF-B499-A287B7EBCD36}">
      <dsp:nvSpPr>
        <dsp:cNvPr id="0" name=""/>
        <dsp:cNvSpPr/>
      </dsp:nvSpPr>
      <dsp:spPr>
        <a:xfrm>
          <a:off x="6094580" y="574933"/>
          <a:ext cx="2671859" cy="3285765"/>
        </a:xfrm>
        <a:prstGeom prst="rect">
          <a:avLst/>
        </a:prstGeom>
        <a:solidFill>
          <a:srgbClr val="FFFFFF">
            <a:lumMod val="65000"/>
            <a:alpha val="90000"/>
          </a:srgbClr>
        </a:solidFill>
        <a:ln w="25400" cap="flat" cmpd="sng" algn="ctr">
          <a:solidFill>
            <a:srgbClr val="BBE0E3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Responsible</a:t>
          </a:r>
          <a:r>
            <a:rPr lang="en-GB" sz="1900" kern="1200" baseline="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for delivery of PBIs into Increments</a:t>
          </a:r>
          <a:endParaRPr 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Self-Managing </a:t>
          </a:r>
          <a:endParaRPr 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Self-Organising</a:t>
          </a:r>
          <a:endParaRPr 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Forecasts not commitments</a:t>
          </a:r>
          <a:endParaRPr 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6094580" y="574933"/>
        <a:ext cx="2671859" cy="32857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56D99D-5ECF-4EE9-8A6F-67DE9AF3785B}">
      <dsp:nvSpPr>
        <dsp:cNvPr id="0" name=""/>
        <dsp:cNvSpPr/>
      </dsp:nvSpPr>
      <dsp:spPr>
        <a:xfrm>
          <a:off x="4110" y="364921"/>
          <a:ext cx="1575712" cy="550838"/>
        </a:xfrm>
        <a:prstGeom prst="rect">
          <a:avLst/>
        </a:prstGeom>
        <a:solidFill>
          <a:srgbClr val="FFFFFF">
            <a:lumMod val="65000"/>
          </a:srgbClr>
        </a:solidFill>
        <a:ln w="25400" cap="flat" cmpd="sng" algn="ctr">
          <a:solidFill>
            <a:srgbClr val="BBE0E3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Product Backlog Item</a:t>
          </a:r>
          <a:endParaRPr lang="en-US" sz="1600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>
        <a:off x="4110" y="364921"/>
        <a:ext cx="1575712" cy="550838"/>
      </dsp:txXfrm>
    </dsp:sp>
    <dsp:sp modelId="{85F7ECFF-088B-47A6-BAE0-214DC45550E4}">
      <dsp:nvSpPr>
        <dsp:cNvPr id="0" name=""/>
        <dsp:cNvSpPr/>
      </dsp:nvSpPr>
      <dsp:spPr>
        <a:xfrm>
          <a:off x="4110" y="915760"/>
          <a:ext cx="1575712" cy="2607750"/>
        </a:xfrm>
        <a:prstGeom prst="rect">
          <a:avLst/>
        </a:prstGeom>
        <a:solidFill>
          <a:srgbClr val="808080">
            <a:lumMod val="40000"/>
            <a:lumOff val="60000"/>
            <a:alpha val="90000"/>
          </a:srgbClr>
        </a:solidFill>
        <a:ln w="25400" cap="flat" cmpd="sng" algn="ctr">
          <a:solidFill>
            <a:srgbClr val="BBE0E3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baseline="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Unit of work or deliverable </a:t>
          </a:r>
          <a:endParaRPr lang="en-US" sz="16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baseline="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Contributes to the realisation of value (the end product)</a:t>
          </a:r>
          <a:endParaRPr lang="en-US" sz="16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4110" y="915760"/>
        <a:ext cx="1575712" cy="2607750"/>
      </dsp:txXfrm>
    </dsp:sp>
    <dsp:sp modelId="{E0D0FABE-90F8-4760-9E6A-B62C62E32B92}">
      <dsp:nvSpPr>
        <dsp:cNvPr id="0" name=""/>
        <dsp:cNvSpPr/>
      </dsp:nvSpPr>
      <dsp:spPr>
        <a:xfrm>
          <a:off x="1800422" y="364921"/>
          <a:ext cx="1575712" cy="550838"/>
        </a:xfrm>
        <a:prstGeom prst="rect">
          <a:avLst/>
        </a:prstGeom>
        <a:solidFill>
          <a:srgbClr val="0070C0"/>
        </a:solidFill>
        <a:ln w="25400" cap="flat" cmpd="sng" algn="ctr">
          <a:solidFill>
            <a:srgbClr val="BBE0E3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Product Backlog</a:t>
          </a:r>
          <a:endParaRPr lang="en-US" sz="1600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>
        <a:off x="1800422" y="364921"/>
        <a:ext cx="1575712" cy="550838"/>
      </dsp:txXfrm>
    </dsp:sp>
    <dsp:sp modelId="{B0DBAF6A-2C30-4FBA-8020-5829C836940B}">
      <dsp:nvSpPr>
        <dsp:cNvPr id="0" name=""/>
        <dsp:cNvSpPr/>
      </dsp:nvSpPr>
      <dsp:spPr>
        <a:xfrm>
          <a:off x="1800422" y="915760"/>
          <a:ext cx="1575712" cy="2607750"/>
        </a:xfrm>
        <a:prstGeom prst="rect">
          <a:avLst/>
        </a:prstGeom>
        <a:solidFill>
          <a:srgbClr val="DAEDEF">
            <a:lumMod val="90000"/>
            <a:alpha val="90000"/>
          </a:srgbClr>
        </a:solidFill>
        <a:ln w="25400" cap="flat" cmpd="sng" algn="ctr">
          <a:solidFill>
            <a:srgbClr val="BBE0E3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List of ALL PBIs (product backlog items) in priority order</a:t>
          </a:r>
          <a:endParaRPr lang="en-US" sz="16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baseline="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Ordered list of everything that needs to be delivered</a:t>
          </a:r>
          <a:endParaRPr lang="en-US" sz="16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1800422" y="915760"/>
        <a:ext cx="1575712" cy="2607750"/>
      </dsp:txXfrm>
    </dsp:sp>
    <dsp:sp modelId="{4132C244-6B0C-40F2-A174-03B2E1F3393F}">
      <dsp:nvSpPr>
        <dsp:cNvPr id="0" name=""/>
        <dsp:cNvSpPr/>
      </dsp:nvSpPr>
      <dsp:spPr>
        <a:xfrm>
          <a:off x="3596734" y="364921"/>
          <a:ext cx="1575712" cy="550838"/>
        </a:xfrm>
        <a:prstGeom prst="rect">
          <a:avLst/>
        </a:prstGeom>
        <a:solidFill>
          <a:srgbClr val="808080"/>
        </a:solidFill>
        <a:ln w="25400" cap="flat" cmpd="sng" algn="ctr">
          <a:solidFill>
            <a:srgbClr val="BBE0E3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Task</a:t>
          </a:r>
          <a:endParaRPr lang="en-US" sz="1600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>
        <a:off x="3596734" y="364921"/>
        <a:ext cx="1575712" cy="550838"/>
      </dsp:txXfrm>
    </dsp:sp>
    <dsp:sp modelId="{60B8FD33-C654-45AF-B499-A287B7EBCD36}">
      <dsp:nvSpPr>
        <dsp:cNvPr id="0" name=""/>
        <dsp:cNvSpPr/>
      </dsp:nvSpPr>
      <dsp:spPr>
        <a:xfrm>
          <a:off x="3596734" y="915760"/>
          <a:ext cx="1575712" cy="2607750"/>
        </a:xfrm>
        <a:prstGeom prst="rect">
          <a:avLst/>
        </a:prstGeom>
        <a:solidFill>
          <a:srgbClr val="FFFFFF">
            <a:lumMod val="65000"/>
            <a:alpha val="90000"/>
          </a:srgbClr>
        </a:solidFill>
        <a:ln w="25400" cap="flat" cmpd="sng" algn="ctr">
          <a:solidFill>
            <a:srgbClr val="BBE0E3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A task that needs to be completed </a:t>
          </a:r>
          <a:endParaRPr lang="en-US" sz="16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Contributes to delivery of a PBI</a:t>
          </a:r>
          <a:endParaRPr lang="en-US" sz="16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3596734" y="915760"/>
        <a:ext cx="1575712" cy="2607750"/>
      </dsp:txXfrm>
    </dsp:sp>
    <dsp:sp modelId="{8C1E724C-C43C-4D15-98F2-5814127EB113}">
      <dsp:nvSpPr>
        <dsp:cNvPr id="0" name=""/>
        <dsp:cNvSpPr/>
      </dsp:nvSpPr>
      <dsp:spPr>
        <a:xfrm>
          <a:off x="5393046" y="364921"/>
          <a:ext cx="1575712" cy="550838"/>
        </a:xfrm>
        <a:prstGeom prst="rect">
          <a:avLst/>
        </a:prstGeom>
        <a:solidFill>
          <a:srgbClr val="FF0000"/>
        </a:solidFill>
        <a:ln w="25400" cap="flat" cmpd="sng" algn="ctr">
          <a:solidFill>
            <a:srgbClr val="BBE0E3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Sprint Backlog</a:t>
          </a:r>
          <a:endParaRPr lang="en-US" sz="1600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>
        <a:off x="5393046" y="364921"/>
        <a:ext cx="1575712" cy="550838"/>
      </dsp:txXfrm>
    </dsp:sp>
    <dsp:sp modelId="{00D260D0-A252-48E9-B0F1-70819585478F}">
      <dsp:nvSpPr>
        <dsp:cNvPr id="0" name=""/>
        <dsp:cNvSpPr/>
      </dsp:nvSpPr>
      <dsp:spPr>
        <a:xfrm>
          <a:off x="5393046" y="915760"/>
          <a:ext cx="1575712" cy="2607750"/>
        </a:xfrm>
        <a:prstGeom prst="rect">
          <a:avLst/>
        </a:prstGeom>
        <a:solidFill>
          <a:srgbClr val="FF7C80">
            <a:alpha val="90000"/>
          </a:srgbClr>
        </a:solidFill>
        <a:ln w="25400" cap="flat" cmpd="sng" algn="ctr">
          <a:solidFill>
            <a:srgbClr val="BBE0E3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List of</a:t>
          </a:r>
          <a:r>
            <a:rPr lang="en-GB" sz="1600" kern="1200" baseline="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PBIs that the team has committed to deliver in a sprint</a:t>
          </a:r>
          <a:endParaRPr lang="en-US" sz="16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5393046" y="915760"/>
        <a:ext cx="1575712" cy="2607750"/>
      </dsp:txXfrm>
    </dsp:sp>
    <dsp:sp modelId="{00EA7F7D-F3F1-4BB2-A662-2460D500248F}">
      <dsp:nvSpPr>
        <dsp:cNvPr id="0" name=""/>
        <dsp:cNvSpPr/>
      </dsp:nvSpPr>
      <dsp:spPr>
        <a:xfrm>
          <a:off x="7189358" y="364921"/>
          <a:ext cx="1575712" cy="550838"/>
        </a:xfrm>
        <a:prstGeom prst="rect">
          <a:avLst/>
        </a:prstGeom>
        <a:solidFill>
          <a:srgbClr val="808080">
            <a:lumMod val="50000"/>
          </a:srgbClr>
        </a:solidFill>
        <a:ln w="25400" cap="flat" cmpd="sng" algn="ctr">
          <a:solidFill>
            <a:srgbClr val="BBE0E3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Burndown</a:t>
          </a:r>
          <a:endParaRPr lang="en-US" sz="1600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>
        <a:off x="7189358" y="364921"/>
        <a:ext cx="1575712" cy="550838"/>
      </dsp:txXfrm>
    </dsp:sp>
    <dsp:sp modelId="{6E975C30-6574-43CC-B5CF-2FAB4AF1680F}">
      <dsp:nvSpPr>
        <dsp:cNvPr id="0" name=""/>
        <dsp:cNvSpPr/>
      </dsp:nvSpPr>
      <dsp:spPr>
        <a:xfrm>
          <a:off x="7189358" y="915760"/>
          <a:ext cx="1575712" cy="2607750"/>
        </a:xfrm>
        <a:prstGeom prst="rect">
          <a:avLst/>
        </a:prstGeom>
        <a:solidFill>
          <a:srgbClr val="808080">
            <a:alpha val="90000"/>
          </a:srgbClr>
        </a:solidFill>
        <a:ln w="25400" cap="flat" cmpd="sng" algn="ctr">
          <a:solidFill>
            <a:srgbClr val="BBE0E3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Shows progress towards sprint goal</a:t>
          </a:r>
          <a:endParaRPr lang="en-US" sz="16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baseline="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Reflects hours of work remaining in a sprint</a:t>
          </a:r>
          <a:endParaRPr lang="en-US" sz="16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7189358" y="915760"/>
        <a:ext cx="1575712" cy="2607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732D1-0119-4424-ADB1-6A88624C9257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9CED7-E605-442F-9079-290F2A96C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197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54FE6-3F31-4904-9137-AFF662B7D702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9E1F4-77C1-461E-ABFF-BFE7DD57A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753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0" y="-1"/>
            <a:ext cx="12192000" cy="6858001"/>
          </a:xfrm>
          <a:prstGeom prst="rect">
            <a:avLst/>
          </a:prstGeom>
          <a:blipFill>
            <a:blip r:embed="rId2"/>
            <a:srcRect/>
            <a:stretch>
              <a:fillRect t="-45" b="-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50000">
                <a:srgbClr val="0E6394">
                  <a:alpha val="45000"/>
                </a:srgbClr>
              </a:gs>
              <a:gs pos="17000">
                <a:schemeClr val="tx2">
                  <a:alpha val="45000"/>
                </a:schemeClr>
              </a:gs>
              <a:gs pos="100000">
                <a:schemeClr val="accent2">
                  <a:alpha val="4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6300" y="1742900"/>
            <a:ext cx="5359400" cy="23876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16398" y="4161275"/>
            <a:ext cx="5359206" cy="107979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Insert Text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93878" cy="103094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396000" y="729000"/>
            <a:ext cx="5400000" cy="540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949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oint Cli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0" y="-1"/>
            <a:ext cx="12192000" cy="6858001"/>
          </a:xfrm>
          <a:prstGeom prst="rect">
            <a:avLst/>
          </a:prstGeom>
          <a:blipFill>
            <a:blip r:embed="rId2"/>
            <a:srcRect/>
            <a:stretch>
              <a:fillRect t="-45" b="-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rgbClr val="0E6394">
                  <a:alpha val="45000"/>
                </a:srgbClr>
              </a:gs>
              <a:gs pos="17000">
                <a:schemeClr val="tx2">
                  <a:alpha val="45000"/>
                </a:schemeClr>
              </a:gs>
              <a:gs pos="100000">
                <a:schemeClr val="accent2">
                  <a:alpha val="4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6000" y="1742900"/>
            <a:ext cx="5400000" cy="23876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96099" y="4161275"/>
            <a:ext cx="5399803" cy="107979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Insert Text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93878" cy="103094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396000" y="729000"/>
            <a:ext cx="5400000" cy="540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853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7000">
                <a:schemeClr val="accent4"/>
              </a:gs>
              <a:gs pos="7000">
                <a:schemeClr val="accent4"/>
              </a:gs>
              <a:gs pos="63000">
                <a:schemeClr val="accent2"/>
              </a:gs>
              <a:gs pos="100000">
                <a:schemeClr val="accent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 flipH="1">
            <a:off x="0" y="0"/>
            <a:ext cx="12190412" cy="6858000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 l="-20940" t="-1372" b="-2288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1876" y="2409650"/>
            <a:ext cx="7262923" cy="23876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09550" y="5562600"/>
            <a:ext cx="11525096" cy="94779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36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Insert Text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93878" cy="103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7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ing TItl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2005009" y="-2"/>
            <a:ext cx="10185395" cy="896472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012" y="98984"/>
            <a:ext cx="10185400" cy="698501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062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2" pos="7" userDrawn="1">
          <p15:clr>
            <a:srgbClr val="FBAE40"/>
          </p15:clr>
        </p15:guide>
        <p15:guide id="3" pos="753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n-Animating TItl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2005010" y="-1"/>
            <a:ext cx="10185395" cy="896471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012" y="98984"/>
            <a:ext cx="10185400" cy="698501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41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3" pos="753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eacons of Excell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0" y="-1"/>
            <a:ext cx="12192000" cy="6857999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rgbClr val="009BBD"/>
              </a:gs>
              <a:gs pos="100000">
                <a:srgbClr val="1B2A6B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4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H="1" flipV="1">
            <a:off x="-3" y="0"/>
            <a:ext cx="12190413" cy="896471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995652" y="0"/>
            <a:ext cx="10194758" cy="8964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2004" y="98987"/>
            <a:ext cx="10189995" cy="69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E112F-1B58-4F80-8548-230F871317D2}" type="datetimeFigureOut">
              <a:rPr lang="en-GB" smtClean="0"/>
              <a:t>24/08/2017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0"/>
            <a:ext cx="1696455" cy="62599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2D6D5-F6C2-4C88-B07F-0F9DC0B2C389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1997242" y="0"/>
            <a:ext cx="0" cy="8964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4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1" r:id="rId2"/>
    <p:sldLayoutId id="2147483662" r:id="rId3"/>
    <p:sldLayoutId id="2147483650" r:id="rId4"/>
    <p:sldLayoutId id="2147483658" r:id="rId5"/>
    <p:sldLayoutId id="2147483651" r:id="rId6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umalliance.org/" TargetMode="External"/><Relationship Id="rId2" Type="http://schemas.openxmlformats.org/officeDocument/2006/relationships/hyperlink" Target="https://www.scrum.org/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universityofnottingham.visualstudio.com/ProductCentre.Main/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Visual Studio Team Services and SCRUM Engagement</a:t>
            </a:r>
            <a:endParaRPr lang="en-GB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16398" y="5037575"/>
            <a:ext cx="5359206" cy="1079795"/>
          </a:xfrm>
        </p:spPr>
        <p:txBody>
          <a:bodyPr>
            <a:normAutofit fontScale="77500" lnSpcReduction="20000"/>
          </a:bodyPr>
          <a:lstStyle/>
          <a:p>
            <a:endParaRPr lang="en-GB" dirty="0" smtClean="0"/>
          </a:p>
          <a:p>
            <a:r>
              <a:rPr lang="en-GB" dirty="0" smtClean="0"/>
              <a:t>Richard Speirs</a:t>
            </a:r>
          </a:p>
          <a:p>
            <a:r>
              <a:rPr lang="en-GB" dirty="0" smtClean="0"/>
              <a:t>August 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65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Quick Guide to SCRUM</a:t>
            </a:r>
            <a:endParaRPr lang="en-GB" dirty="0"/>
          </a:p>
        </p:txBody>
      </p:sp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1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498930"/>
              </p:ext>
            </p:extLst>
          </p:nvPr>
        </p:nvGraphicFramePr>
        <p:xfrm>
          <a:off x="0" y="900734"/>
          <a:ext cx="12190412" cy="59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0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r>
                        <a:rPr lang="en-GB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SCRUM Artefacts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4000">
                <a:tc>
                  <a:txBody>
                    <a:bodyPr/>
                    <a:lstStyle/>
                    <a:p>
                      <a:pPr marL="800100" lvl="1" indent="-34290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GB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408164617"/>
              </p:ext>
            </p:extLst>
          </p:nvPr>
        </p:nvGraphicFramePr>
        <p:xfrm>
          <a:off x="1625095" y="1875477"/>
          <a:ext cx="8769181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967" y="2022671"/>
            <a:ext cx="288032" cy="430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107" y="2023538"/>
            <a:ext cx="329094" cy="42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840" y="2022672"/>
            <a:ext cx="288032" cy="430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980" y="2023538"/>
            <a:ext cx="329094" cy="42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5182" y="2023350"/>
            <a:ext cx="448425" cy="42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84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Quick Guide to SCRUM</a:t>
            </a:r>
            <a:endParaRPr lang="en-GB" dirty="0"/>
          </a:p>
        </p:txBody>
      </p:sp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1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786970"/>
              </p:ext>
            </p:extLst>
          </p:nvPr>
        </p:nvGraphicFramePr>
        <p:xfrm>
          <a:off x="0" y="900734"/>
          <a:ext cx="12190412" cy="59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0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The Backlog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4000">
                <a:tc>
                  <a:txBody>
                    <a:bodyPr/>
                    <a:lstStyle/>
                    <a:p>
                      <a:pPr marL="800100" lvl="1" indent="-34290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GB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436270" y="1320542"/>
            <a:ext cx="6037987" cy="280831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2553"/>
              </a:buClr>
              <a:buChar char="•"/>
              <a:defRPr sz="2600">
                <a:solidFill>
                  <a:srgbClr val="4D3A31"/>
                </a:solidFill>
                <a:latin typeface="+mn-lt"/>
                <a:ea typeface="ＭＳ Ｐゴシック" pitchFamily="-8" charset="-128"/>
                <a:cs typeface="ＭＳ Ｐゴシック" pitchFamily="-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GB" sz="1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Only list of open work for the Product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Owned by the Product Owner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Anyone can make suggestions and add to the Backlog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Regularly refined by the SCRUM Team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Ordered, estimated, refined, public and available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b="1" kern="0" dirty="0">
              <a:solidFill>
                <a:schemeClr val="accent2"/>
              </a:solidFill>
              <a:latin typeface="+mj-lt"/>
            </a:endParaRPr>
          </a:p>
          <a:p>
            <a:pPr marL="0" indent="0">
              <a:buFontTx/>
              <a:buNone/>
            </a:pPr>
            <a:endParaRPr lang="en-US" sz="2000" kern="0" dirty="0">
              <a:latin typeface="+mj-lt"/>
            </a:endParaRPr>
          </a:p>
          <a:p>
            <a:pPr marL="0" indent="0">
              <a:buFontTx/>
              <a:buNone/>
            </a:pPr>
            <a:endParaRPr lang="en-US" sz="2000" kern="0" dirty="0">
              <a:latin typeface="+mj-lt"/>
            </a:endParaRPr>
          </a:p>
          <a:p>
            <a:pPr marL="0" indent="0">
              <a:buNone/>
            </a:pPr>
            <a:endParaRPr lang="en-US" sz="1600" kern="0" dirty="0">
              <a:latin typeface="+mj-lt"/>
            </a:endParaRPr>
          </a:p>
          <a:p>
            <a:pPr marL="0" indent="0">
              <a:buNone/>
            </a:pPr>
            <a:endParaRPr lang="en-US" sz="16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613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Quick Guide to SCRUM</a:t>
            </a:r>
            <a:endParaRPr lang="en-GB" dirty="0"/>
          </a:p>
        </p:txBody>
      </p:sp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1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222599"/>
              </p:ext>
            </p:extLst>
          </p:nvPr>
        </p:nvGraphicFramePr>
        <p:xfrm>
          <a:off x="0" y="900734"/>
          <a:ext cx="12190412" cy="59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0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2553"/>
                        </a:buClr>
                      </a:pPr>
                      <a:r>
                        <a:rPr lang="en-GB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Backlog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4000">
                <a:tc>
                  <a:txBody>
                    <a:bodyPr/>
                    <a:lstStyle/>
                    <a:p>
                      <a:pPr marL="800100" lvl="1" indent="-3429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2553"/>
                        </a:buClr>
                        <a:buFont typeface="Arial" panose="020B0604020202020204" pitchFamily="34" charset="0"/>
                        <a:buChar char="•"/>
                      </a:pPr>
                      <a:endParaRPr lang="en-GB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j-lt"/>
                        <a:ea typeface="ＭＳ Ｐゴシック" pitchFamily="-8" charset="-128"/>
                        <a:cs typeface="ＭＳ Ｐゴシック" pitchFamily="-8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366998" y="1653052"/>
            <a:ext cx="6037987" cy="172745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2553"/>
              </a:buClr>
              <a:buChar char="•"/>
              <a:defRPr sz="2600">
                <a:solidFill>
                  <a:srgbClr val="4D3A31"/>
                </a:solidFill>
                <a:latin typeface="+mn-lt"/>
                <a:ea typeface="ＭＳ Ｐゴシック" pitchFamily="-8" charset="-128"/>
                <a:cs typeface="ＭＳ Ｐゴシック" pitchFamily="-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All PBIs selected for a Sprint &amp; The Development Teams plan to deliver them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Owned by the Development Team</a:t>
            </a:r>
            <a:endParaRPr lang="en-US" sz="1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US" sz="2000" kern="0" dirty="0"/>
          </a:p>
          <a:p>
            <a:pPr marL="0" indent="0">
              <a:buNone/>
            </a:pP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393566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Quick Guide to SCRUM</a:t>
            </a:r>
            <a:endParaRPr lang="en-GB" dirty="0"/>
          </a:p>
        </p:txBody>
      </p:sp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1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278990"/>
              </p:ext>
            </p:extLst>
          </p:nvPr>
        </p:nvGraphicFramePr>
        <p:xfrm>
          <a:off x="0" y="900734"/>
          <a:ext cx="12190412" cy="59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0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SCRUM Events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4000">
                <a:tc>
                  <a:txBody>
                    <a:bodyPr/>
                    <a:lstStyle/>
                    <a:p>
                      <a:pPr marL="800100" lvl="1" indent="-34290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GB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1059725" y="2276506"/>
            <a:ext cx="6037987" cy="280831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2553"/>
              </a:buClr>
              <a:buChar char="•"/>
              <a:defRPr sz="2600">
                <a:solidFill>
                  <a:srgbClr val="4D3A31"/>
                </a:solidFill>
                <a:latin typeface="+mn-lt"/>
                <a:ea typeface="ＭＳ Ｐゴシック" pitchFamily="-8" charset="-128"/>
                <a:cs typeface="ＭＳ Ｐゴシック" pitchFamily="-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9pPr>
          </a:lstStyle>
          <a:p>
            <a:pPr marL="0" indent="0">
              <a:buNone/>
            </a:pPr>
            <a:endParaRPr lang="en-US" sz="2000" kern="0" dirty="0"/>
          </a:p>
        </p:txBody>
      </p:sp>
      <p:sp>
        <p:nvSpPr>
          <p:cNvPr id="7" name="Rectangle 6"/>
          <p:cNvSpPr/>
          <p:nvPr/>
        </p:nvSpPr>
        <p:spPr>
          <a:xfrm>
            <a:off x="450990" y="5524718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+mj-lt"/>
              </a:rPr>
              <a:t>*attendance optional</a:t>
            </a:r>
          </a:p>
          <a:p>
            <a:r>
              <a:rPr lang="en-GB" dirty="0">
                <a:latin typeface="+mj-lt"/>
              </a:rPr>
              <a:t>DT = Dev Team       PO = Product Owner       SM = Scrum Master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940966"/>
              </p:ext>
            </p:extLst>
          </p:nvPr>
        </p:nvGraphicFramePr>
        <p:xfrm>
          <a:off x="450990" y="1630542"/>
          <a:ext cx="9100334" cy="3790928"/>
        </p:xfrm>
        <a:graphic>
          <a:graphicData uri="http://schemas.openxmlformats.org/drawingml/2006/table">
            <a:tbl>
              <a:tblPr firstRow="1" bandRow="1"/>
              <a:tblGrid>
                <a:gridCol w="182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0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61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Meeting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Description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Time Limit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Participants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98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Daily Stand-up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Did</a:t>
                      </a:r>
                      <a:r>
                        <a:rPr lang="en-GB" sz="1600" baseline="0" dirty="0" smtClean="0"/>
                        <a:t> yesterday? Doing today? Impediments?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15 mins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DT,  PO*, SM*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898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Backlog Refinement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Prioritise, review and estimate product</a:t>
                      </a:r>
                      <a:r>
                        <a:rPr lang="en-GB" sz="1600" baseline="0" dirty="0" smtClean="0"/>
                        <a:t> backlog items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4 hours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PO, DT, SM*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98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Sprint Planning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Commit product</a:t>
                      </a:r>
                      <a:r>
                        <a:rPr lang="en-GB" sz="1600" baseline="0" dirty="0" smtClean="0"/>
                        <a:t> items to sprint and task out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8 hours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DT, SM*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43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Sprint Review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Demonstrate completed PBIs to product owner and other interested stakeholders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4 hours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DT, PO, SM*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69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Quick Guide to SCRUM</a:t>
            </a:r>
            <a:endParaRPr lang="en-GB" dirty="0"/>
          </a:p>
        </p:txBody>
      </p:sp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1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900734"/>
          <a:ext cx="12190412" cy="59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0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SCRUM Events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4000">
                <a:tc>
                  <a:txBody>
                    <a:bodyPr/>
                    <a:lstStyle/>
                    <a:p>
                      <a:pPr marL="800100" lvl="1" indent="-34290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GB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1059725" y="2276506"/>
            <a:ext cx="6037987" cy="280831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2553"/>
              </a:buClr>
              <a:buChar char="•"/>
              <a:defRPr sz="2600">
                <a:solidFill>
                  <a:srgbClr val="4D3A31"/>
                </a:solidFill>
                <a:latin typeface="+mn-lt"/>
                <a:ea typeface="ＭＳ Ｐゴシック" pitchFamily="-8" charset="-128"/>
                <a:cs typeface="ＭＳ Ｐゴシック" pitchFamily="-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9pPr>
          </a:lstStyle>
          <a:p>
            <a:pPr marL="0" indent="0">
              <a:buNone/>
            </a:pPr>
            <a:endParaRPr lang="en-US" sz="2000" kern="0" dirty="0"/>
          </a:p>
        </p:txBody>
      </p:sp>
      <p:sp>
        <p:nvSpPr>
          <p:cNvPr id="7" name="Rectangle 6"/>
          <p:cNvSpPr/>
          <p:nvPr/>
        </p:nvSpPr>
        <p:spPr>
          <a:xfrm>
            <a:off x="450990" y="5524718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+mj-lt"/>
              </a:rPr>
              <a:t>*attendance optional</a:t>
            </a:r>
          </a:p>
          <a:p>
            <a:r>
              <a:rPr lang="en-GB" dirty="0">
                <a:latin typeface="+mj-lt"/>
              </a:rPr>
              <a:t>DT = Dev Team       PO = Product Owner       SM = Scrum Master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561955"/>
              </p:ext>
            </p:extLst>
          </p:nvPr>
        </p:nvGraphicFramePr>
        <p:xfrm>
          <a:off x="450990" y="1694165"/>
          <a:ext cx="8576633" cy="3301784"/>
        </p:xfrm>
        <a:graphic>
          <a:graphicData uri="http://schemas.openxmlformats.org/drawingml/2006/table">
            <a:tbl>
              <a:tblPr firstRow="1" bandRow="1"/>
              <a:tblGrid>
                <a:gridCol w="1715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0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5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164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Meeting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Description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Time Limit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Participants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199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Sprint Retrospective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Opportunity</a:t>
                      </a:r>
                      <a:r>
                        <a:rPr lang="en-GB" sz="1600" baseline="0" dirty="0" smtClean="0"/>
                        <a:t> for team to reflect on what went well and what didn’t and identify improvement actions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3 hours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DT, PO, SM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814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Sprint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Think</a:t>
                      </a:r>
                      <a:r>
                        <a:rPr lang="en-GB" sz="1600" baseline="0" dirty="0" smtClean="0"/>
                        <a:t> of it as a mini-project where the team works to deliver the PBIs it committed to deliver in the sprint planning meeting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1 month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1600" dirty="0" smtClean="0"/>
                        <a:t>DT</a:t>
                      </a:r>
                      <a:endParaRPr lang="en-GB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75B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5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Quick Guide to SCRUM</a:t>
            </a:r>
            <a:endParaRPr lang="en-GB" dirty="0"/>
          </a:p>
        </p:txBody>
      </p:sp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1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237816"/>
              </p:ext>
            </p:extLst>
          </p:nvPr>
        </p:nvGraphicFramePr>
        <p:xfrm>
          <a:off x="0" y="900734"/>
          <a:ext cx="12190412" cy="59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0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SCRUM Rules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4000">
                <a:tc>
                  <a:txBody>
                    <a:bodyPr/>
                    <a:lstStyle/>
                    <a:p>
                      <a:pPr marL="800100" lvl="1" indent="-34290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GB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1059725" y="2276506"/>
            <a:ext cx="6037987" cy="280831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2553"/>
              </a:buClr>
              <a:buChar char="•"/>
              <a:defRPr sz="2600">
                <a:solidFill>
                  <a:srgbClr val="4D3A31"/>
                </a:solidFill>
                <a:latin typeface="+mn-lt"/>
                <a:ea typeface="ＭＳ Ｐゴシック" pitchFamily="-8" charset="-128"/>
                <a:cs typeface="ＭＳ Ｐゴシック" pitchFamily="-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9pPr>
          </a:lstStyle>
          <a:p>
            <a:pPr marL="0" indent="0">
              <a:buNone/>
            </a:pPr>
            <a:endParaRPr lang="en-US" sz="2000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3980" y="1672447"/>
            <a:ext cx="10605802" cy="4146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2553"/>
              </a:buClr>
              <a:buChar char="•"/>
              <a:defRPr sz="2600">
                <a:solidFill>
                  <a:srgbClr val="4D3A31"/>
                </a:solidFill>
                <a:latin typeface="+mn-lt"/>
                <a:ea typeface="ＭＳ Ｐゴシック" pitchFamily="-8" charset="-128"/>
                <a:cs typeface="ＭＳ Ｐゴシック" pitchFamily="-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 team should establish a “definition of </a:t>
            </a:r>
            <a:r>
              <a:rPr lang="en-GB" sz="18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done”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The Product Owner </a:t>
            </a: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should specify an acceptance criteria for every PBI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8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Impediments </a:t>
            </a: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should always be referred to the SCRUM Master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8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The </a:t>
            </a: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SCRUM Master doesn't need to be in every meeting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8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Only </a:t>
            </a: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the development </a:t>
            </a:r>
            <a:r>
              <a:rPr lang="en-GB" sz="18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team can </a:t>
            </a: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speak in the stand-up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8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Time-boxes </a:t>
            </a: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must be adhered to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8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Product Owner </a:t>
            </a: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engagement is essential</a:t>
            </a:r>
            <a:endParaRPr lang="en-US" sz="1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US" sz="2000" kern="0" dirty="0"/>
          </a:p>
          <a:p>
            <a:pPr marL="0" indent="0">
              <a:buNone/>
            </a:pP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6935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Quick Guide to SCRUM</a:t>
            </a:r>
            <a:endParaRPr lang="en-GB" dirty="0"/>
          </a:p>
        </p:txBody>
      </p:sp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1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678148"/>
              </p:ext>
            </p:extLst>
          </p:nvPr>
        </p:nvGraphicFramePr>
        <p:xfrm>
          <a:off x="0" y="900734"/>
          <a:ext cx="12190412" cy="59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0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SCRUM Summary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4000">
                <a:tc>
                  <a:txBody>
                    <a:bodyPr/>
                    <a:lstStyle/>
                    <a:p>
                      <a:pPr marL="800100" lvl="1" indent="-34290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GB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1059725" y="2276506"/>
            <a:ext cx="6037987" cy="280831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2553"/>
              </a:buClr>
              <a:buChar char="•"/>
              <a:defRPr sz="2600">
                <a:solidFill>
                  <a:srgbClr val="4D3A31"/>
                </a:solidFill>
                <a:latin typeface="+mn-lt"/>
                <a:ea typeface="ＭＳ Ｐゴシック" pitchFamily="-8" charset="-128"/>
                <a:cs typeface="ＭＳ Ｐゴシック" pitchFamily="-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9pPr>
          </a:lstStyle>
          <a:p>
            <a:pPr marL="0" indent="0">
              <a:buNone/>
            </a:pPr>
            <a:endParaRPr lang="en-US" sz="2000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66998" y="1229102"/>
            <a:ext cx="10023911" cy="280831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2553"/>
              </a:buClr>
              <a:buChar char="•"/>
              <a:defRPr sz="2600">
                <a:solidFill>
                  <a:srgbClr val="4D3A31"/>
                </a:solidFill>
                <a:latin typeface="+mn-lt"/>
                <a:ea typeface="ＭＳ Ｐゴシック" pitchFamily="-8" charset="-128"/>
                <a:cs typeface="ＭＳ Ｐゴシック" pitchFamily="-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GB" sz="1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 Team commits to delivering working software in a Sprint lasting 30 days or less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 time is scheduled to show that software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The Teams creates the software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The team offers their work for inspection and adapts the plan for the next cycle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Repeat… </a:t>
            </a:r>
            <a:endParaRPr lang="en-GB" sz="18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8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GB" sz="18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Go to: </a:t>
            </a:r>
          </a:p>
          <a:p>
            <a:pPr marL="0" indent="0">
              <a:buNone/>
            </a:pP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  <a:latin typeface="+mj-lt"/>
                <a:hlinkClick r:id="rId2"/>
              </a:rPr>
              <a:t>https://www.scrum.org</a:t>
            </a:r>
            <a:r>
              <a:rPr lang="en-GB" sz="18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hlinkClick r:id="rId2"/>
              </a:rPr>
              <a:t>/</a:t>
            </a: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en-GB" sz="18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(PSM) </a:t>
            </a:r>
          </a:p>
          <a:p>
            <a:pPr marL="0" indent="0">
              <a:buNone/>
            </a:pPr>
            <a:r>
              <a:rPr lang="en-GB" sz="18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hlinkClick r:id="rId3"/>
              </a:rPr>
              <a:t>https</a:t>
            </a: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  <a:latin typeface="+mj-lt"/>
                <a:hlinkClick r:id="rId3"/>
              </a:rPr>
              <a:t>://www.scrumalliance.org</a:t>
            </a:r>
            <a:r>
              <a:rPr lang="en-GB" sz="18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hlinkClick r:id="rId3"/>
              </a:rPr>
              <a:t>/</a:t>
            </a:r>
            <a:r>
              <a:rPr lang="en-GB" sz="18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(CSM) </a:t>
            </a:r>
            <a:endParaRPr lang="en-GB" sz="1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600" b="1" kern="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000" kern="0" dirty="0"/>
          </a:p>
          <a:p>
            <a:pPr marL="0" indent="0">
              <a:buNone/>
            </a:pP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16743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4190" y="2409650"/>
            <a:ext cx="9670609" cy="2387600"/>
          </a:xfrm>
        </p:spPr>
        <p:txBody>
          <a:bodyPr/>
          <a:lstStyle/>
          <a:p>
            <a:r>
              <a:rPr lang="en-GB" dirty="0" smtClean="0"/>
              <a:t>Using VSTS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980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VSTS &amp; SCRUM Engagement</a:t>
            </a:r>
          </a:p>
        </p:txBody>
      </p:sp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1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536040"/>
              </p:ext>
            </p:extLst>
          </p:nvPr>
        </p:nvGraphicFramePr>
        <p:xfrm>
          <a:off x="0" y="900734"/>
          <a:ext cx="12190412" cy="59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0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Using VSTS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4000">
                <a:tc>
                  <a:txBody>
                    <a:bodyPr/>
                    <a:lstStyle/>
                    <a:p>
                      <a:pPr marL="800100" lvl="1" indent="-34290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GB" sz="1800" b="1" kern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j-lt"/>
                        <a:ea typeface="ＭＳ Ｐゴシック" pitchFamily="-8" charset="-128"/>
                        <a:cs typeface="ＭＳ Ｐゴシック" pitchFamily="-8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1059725" y="2276506"/>
            <a:ext cx="6037987" cy="280831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2553"/>
              </a:buClr>
              <a:buChar char="•"/>
              <a:defRPr sz="2600">
                <a:solidFill>
                  <a:srgbClr val="4D3A31"/>
                </a:solidFill>
                <a:latin typeface="+mn-lt"/>
                <a:ea typeface="ＭＳ Ｐゴシック" pitchFamily="-8" charset="-128"/>
                <a:cs typeface="ＭＳ Ｐゴシック" pitchFamily="-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9pPr>
          </a:lstStyle>
          <a:p>
            <a:pPr marL="0" indent="0">
              <a:buNone/>
            </a:pPr>
            <a:endParaRPr lang="en-US" sz="2000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66998" y="1229102"/>
            <a:ext cx="10023911" cy="51353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2553"/>
              </a:buClr>
              <a:buChar char="•"/>
              <a:defRPr sz="2600">
                <a:solidFill>
                  <a:srgbClr val="4D3A31"/>
                </a:solidFill>
                <a:latin typeface="+mn-lt"/>
                <a:ea typeface="ＭＳ Ｐゴシック" pitchFamily="-8" charset="-128"/>
                <a:cs typeface="ＭＳ Ｐゴシック" pitchFamily="-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GB" sz="1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GB" sz="1800" b="1" u="sng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Access</a:t>
            </a:r>
          </a:p>
          <a:p>
            <a:pPr marL="0" indent="0">
              <a:buNone/>
            </a:pP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  <a:latin typeface="+mj-lt"/>
                <a:hlinkClick r:id="rId2"/>
              </a:rPr>
              <a:t>https://</a:t>
            </a:r>
            <a:r>
              <a:rPr lang="en-GB" sz="18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hlinkClick r:id="rId2"/>
              </a:rPr>
              <a:t>universityofnottingham.visualstudio.com/ProductCentre.Main/</a:t>
            </a:r>
            <a:endParaRPr lang="en-GB" sz="18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GB" sz="18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GB" sz="18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GB" sz="1800" b="1" u="sng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Security</a:t>
            </a:r>
            <a:r>
              <a:rPr lang="en-GB" sz="18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 </a:t>
            </a:r>
          </a:p>
          <a:p>
            <a:pPr marL="0" indent="0">
              <a:buNone/>
            </a:pPr>
            <a:r>
              <a:rPr lang="en-GB" sz="1800" b="1" kern="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All-IS-Staff (AD Group) has access to all projects </a:t>
            </a:r>
          </a:p>
          <a:p>
            <a:pPr marL="0" indent="0">
              <a:buNone/>
            </a:pPr>
            <a:r>
              <a:rPr lang="en-GB" sz="1800" b="1" kern="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Non-IS Staff need adding to </a:t>
            </a:r>
            <a:r>
              <a:rPr lang="en-GB" sz="1800" b="1" kern="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i</a:t>
            </a:r>
            <a:r>
              <a:rPr lang="en-GB" sz="1800" b="1" kern="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ndividual projects on case-by-case </a:t>
            </a:r>
          </a:p>
          <a:p>
            <a:pPr marL="0" indent="0">
              <a:buNone/>
            </a:pPr>
            <a:r>
              <a:rPr lang="en-GB" sz="1800" b="1" kern="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Can be accessed outside UoN network</a:t>
            </a:r>
          </a:p>
          <a:p>
            <a:pPr marL="0" indent="0">
              <a:buNone/>
            </a:pPr>
            <a:endParaRPr lang="en-GB" sz="1800" b="1" kern="0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GB" sz="1800" b="1" kern="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GB" sz="1800" b="1" u="sng" kern="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Licencing</a:t>
            </a:r>
          </a:p>
          <a:p>
            <a:pPr marL="0" indent="0">
              <a:buNone/>
            </a:pPr>
            <a:r>
              <a:rPr lang="en-GB" sz="1800" b="1" kern="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Free to MSDN Licence holders</a:t>
            </a:r>
          </a:p>
          <a:p>
            <a:pPr marL="0" indent="0">
              <a:buNone/>
            </a:pPr>
            <a:r>
              <a:rPr lang="en-GB" sz="1800" b="1" kern="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Limited for non-MSDN Licence </a:t>
            </a:r>
            <a:r>
              <a:rPr lang="en-GB" sz="1800" b="1" kern="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holders</a:t>
            </a:r>
            <a:endParaRPr lang="en-GB" sz="1800" b="1" kern="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GB" sz="1800" b="1" kern="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CAL (Client Access Licence) </a:t>
            </a:r>
            <a:r>
              <a:rPr lang="en-GB" sz="1800" b="1" kern="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licences </a:t>
            </a:r>
            <a:r>
              <a:rPr lang="en-GB" sz="1800" b="1" i="1" kern="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could</a:t>
            </a:r>
            <a:r>
              <a:rPr lang="en-GB" sz="1800" b="1" kern="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be purchased</a:t>
            </a:r>
            <a:endParaRPr lang="en-US" sz="1800" b="1" kern="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566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VSTS &amp; SCRUM Engagement</a:t>
            </a:r>
          </a:p>
        </p:txBody>
      </p:sp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1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88698"/>
              </p:ext>
            </p:extLst>
          </p:nvPr>
        </p:nvGraphicFramePr>
        <p:xfrm>
          <a:off x="0" y="900734"/>
          <a:ext cx="12190412" cy="59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0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Using VSTS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4000">
                <a:tc>
                  <a:txBody>
                    <a:bodyPr/>
                    <a:lstStyle/>
                    <a:p>
                      <a:pPr marL="800100" lvl="1" indent="-34290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GB" sz="2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1059725" y="2276506"/>
            <a:ext cx="6037987" cy="280831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2553"/>
              </a:buClr>
              <a:buChar char="•"/>
              <a:defRPr sz="2600">
                <a:solidFill>
                  <a:srgbClr val="4D3A31"/>
                </a:solidFill>
                <a:latin typeface="+mn-lt"/>
                <a:ea typeface="ＭＳ Ｐゴシック" pitchFamily="-8" charset="-128"/>
                <a:cs typeface="ＭＳ Ｐゴシック" pitchFamily="-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9pPr>
          </a:lstStyle>
          <a:p>
            <a:pPr marL="0" indent="0">
              <a:buNone/>
            </a:pPr>
            <a:endParaRPr lang="en-US" sz="2000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66998" y="1229102"/>
            <a:ext cx="10023911" cy="51353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2553"/>
              </a:buClr>
              <a:buChar char="•"/>
              <a:defRPr sz="2600">
                <a:solidFill>
                  <a:srgbClr val="4D3A31"/>
                </a:solidFill>
                <a:latin typeface="+mn-lt"/>
                <a:ea typeface="ＭＳ Ｐゴシック" pitchFamily="-8" charset="-128"/>
                <a:cs typeface="ＭＳ Ｐゴシック" pitchFamily="-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GB" sz="1800" b="1" kern="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Browse for your projects…</a:t>
            </a:r>
            <a:endParaRPr lang="en-US" sz="2000" kern="0" dirty="0" smtClean="0"/>
          </a:p>
          <a:p>
            <a:pPr marL="0" indent="0">
              <a:buNone/>
            </a:pPr>
            <a:endParaRPr lang="en-US" sz="2000" kern="0" dirty="0" smtClean="0"/>
          </a:p>
          <a:p>
            <a:pPr marL="0" indent="0">
              <a:buNone/>
            </a:pPr>
            <a:endParaRPr lang="en-US" sz="2000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98" y="2055813"/>
            <a:ext cx="6791040" cy="39974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07" y="1409956"/>
            <a:ext cx="44196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5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VSTS &amp; SCRUM Engagement</a:t>
            </a:r>
            <a:endParaRPr lang="en-GB" dirty="0"/>
          </a:p>
        </p:txBody>
      </p:sp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1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62476"/>
              </p:ext>
            </p:extLst>
          </p:nvPr>
        </p:nvGraphicFramePr>
        <p:xfrm>
          <a:off x="0" y="900735"/>
          <a:ext cx="12190412" cy="6760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0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995"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2000" dirty="0" smtClean="0">
                          <a:latin typeface="+mj-lt"/>
                        </a:rPr>
                        <a:t>Agenda</a:t>
                      </a:r>
                      <a:endParaRPr lang="en-GB" sz="10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8838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1200" b="0" kern="1200" baseline="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  <a:p>
                      <a:pPr marL="800100" lvl="1" indent="-34290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GB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995">
                <a:tc>
                  <a:txBody>
                    <a:bodyPr/>
                    <a:lstStyle/>
                    <a:p>
                      <a:pPr marL="800100" lvl="1" indent="-34290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GB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4112318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353144" y="1403664"/>
            <a:ext cx="11478638" cy="545433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2553"/>
              </a:buClr>
              <a:buChar char="•"/>
              <a:defRPr sz="2600">
                <a:solidFill>
                  <a:srgbClr val="4D3A31"/>
                </a:solidFill>
                <a:latin typeface="+mn-lt"/>
                <a:ea typeface="ＭＳ Ｐゴシック" pitchFamily="-8" charset="-128"/>
                <a:cs typeface="ＭＳ Ｐゴシック" pitchFamily="-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Using VSTS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Create dashboards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Reporting </a:t>
            </a: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Options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Estimates</a:t>
            </a:r>
            <a:endParaRPr lang="en-GB" sz="1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Creating </a:t>
            </a: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test plans – How does the testing side of VSTS work and what can it 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Linking </a:t>
            </a: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Work Item Types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Walkthrough </a:t>
            </a: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of Work Item Types </a:t>
            </a:r>
            <a:r>
              <a:rPr lang="en-GB" sz="18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workflows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Impediments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More reporting options </a:t>
            </a:r>
            <a:endParaRPr lang="en-GB" sz="1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 </a:t>
            </a:r>
          </a:p>
          <a:p>
            <a:pPr marL="0" indent="0">
              <a:buNone/>
            </a:pPr>
            <a:endParaRPr lang="en-US" sz="2000" kern="0" dirty="0">
              <a:latin typeface="+mj-lt"/>
            </a:endParaRPr>
          </a:p>
          <a:p>
            <a:pPr marL="0" indent="0">
              <a:buNone/>
            </a:pPr>
            <a:endParaRPr lang="en-US" sz="20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092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4190" y="2409650"/>
            <a:ext cx="9670609" cy="2387600"/>
          </a:xfrm>
        </p:spPr>
        <p:txBody>
          <a:bodyPr/>
          <a:lstStyle/>
          <a:p>
            <a:r>
              <a:rPr lang="en-GB" dirty="0" smtClean="0"/>
              <a:t>Creating Dashboards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368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VSTS &amp; SCRUM Engagement</a:t>
            </a:r>
          </a:p>
        </p:txBody>
      </p:sp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1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213753"/>
              </p:ext>
            </p:extLst>
          </p:nvPr>
        </p:nvGraphicFramePr>
        <p:xfrm>
          <a:off x="0" y="900734"/>
          <a:ext cx="12190412" cy="59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0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Creating</a:t>
                      </a:r>
                      <a:r>
                        <a:rPr lang="en-GB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Dashboards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4000">
                <a:tc>
                  <a:txBody>
                    <a:bodyPr/>
                    <a:lstStyle/>
                    <a:p>
                      <a:pPr marL="800100" lvl="1" indent="-34290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GB" sz="2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1059725" y="2276506"/>
            <a:ext cx="6037987" cy="280831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2553"/>
              </a:buClr>
              <a:buChar char="•"/>
              <a:defRPr sz="2600">
                <a:solidFill>
                  <a:srgbClr val="4D3A31"/>
                </a:solidFill>
                <a:latin typeface="+mn-lt"/>
                <a:ea typeface="ＭＳ Ｐゴシック" pitchFamily="-8" charset="-128"/>
                <a:cs typeface="ＭＳ Ｐゴシック" pitchFamily="-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9pPr>
          </a:lstStyle>
          <a:p>
            <a:pPr marL="0" indent="0">
              <a:buNone/>
            </a:pPr>
            <a:endParaRPr lang="en-US" sz="2000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66998" y="1229102"/>
            <a:ext cx="10023911" cy="51353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2553"/>
              </a:buClr>
              <a:buChar char="•"/>
              <a:defRPr sz="2600">
                <a:solidFill>
                  <a:srgbClr val="4D3A31"/>
                </a:solidFill>
                <a:latin typeface="+mn-lt"/>
                <a:ea typeface="ＭＳ Ｐゴシック" pitchFamily="-8" charset="-128"/>
                <a:cs typeface="ＭＳ Ｐゴシック" pitchFamily="-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GB" sz="1800" b="1" kern="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Information Rich Metrics</a:t>
            </a:r>
            <a:endParaRPr lang="en-US" sz="2000" kern="0" dirty="0" smtClean="0"/>
          </a:p>
          <a:p>
            <a:pPr marL="0" indent="0">
              <a:buNone/>
            </a:pPr>
            <a:endParaRPr lang="en-US" sz="2000" kern="0" dirty="0" smtClean="0"/>
          </a:p>
          <a:p>
            <a:pPr marL="0" indent="0">
              <a:buNone/>
            </a:pPr>
            <a:endParaRPr lang="en-US" sz="2000" kern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77" y="2028750"/>
            <a:ext cx="7467600" cy="52101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359" y="2508475"/>
            <a:ext cx="42386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1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4190" y="2409650"/>
            <a:ext cx="9670609" cy="2387600"/>
          </a:xfrm>
        </p:spPr>
        <p:txBody>
          <a:bodyPr/>
          <a:lstStyle/>
          <a:p>
            <a:r>
              <a:rPr lang="en-GB" dirty="0" smtClean="0"/>
              <a:t>Reporting </a:t>
            </a:r>
            <a:br>
              <a:rPr lang="en-GB" dirty="0" smtClean="0"/>
            </a:br>
            <a:r>
              <a:rPr lang="en-GB" dirty="0" smtClean="0"/>
              <a:t>Options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153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VSTS &amp; SCRUM Engagement</a:t>
            </a:r>
          </a:p>
        </p:txBody>
      </p:sp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1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804328"/>
              </p:ext>
            </p:extLst>
          </p:nvPr>
        </p:nvGraphicFramePr>
        <p:xfrm>
          <a:off x="0" y="900734"/>
          <a:ext cx="12190412" cy="59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0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Reporting Options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4000">
                <a:tc>
                  <a:txBody>
                    <a:bodyPr/>
                    <a:lstStyle/>
                    <a:p>
                      <a:pPr marL="800100" lvl="1" indent="-34290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GB" sz="2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1059725" y="2276506"/>
            <a:ext cx="6037987" cy="280831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2553"/>
              </a:buClr>
              <a:buChar char="•"/>
              <a:defRPr sz="2600">
                <a:solidFill>
                  <a:srgbClr val="4D3A31"/>
                </a:solidFill>
                <a:latin typeface="+mn-lt"/>
                <a:ea typeface="ＭＳ Ｐゴシック" pitchFamily="-8" charset="-128"/>
                <a:cs typeface="ＭＳ Ｐゴシック" pitchFamily="-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9pPr>
          </a:lstStyle>
          <a:p>
            <a:pPr marL="0" indent="0">
              <a:buNone/>
            </a:pPr>
            <a:endParaRPr lang="en-US" sz="2000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66998" y="1229102"/>
            <a:ext cx="10023911" cy="51353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2553"/>
              </a:buClr>
              <a:buChar char="•"/>
              <a:defRPr sz="2600">
                <a:solidFill>
                  <a:srgbClr val="4D3A31"/>
                </a:solidFill>
                <a:latin typeface="+mn-lt"/>
                <a:ea typeface="ＭＳ Ｐゴシック" pitchFamily="-8" charset="-128"/>
                <a:cs typeface="ＭＳ Ｐゴシック" pitchFamily="-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GB" sz="1800" b="1" kern="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At a glance - Live</a:t>
            </a:r>
          </a:p>
          <a:p>
            <a:pPr marL="0" indent="0">
              <a:buNone/>
            </a:pPr>
            <a:endParaRPr lang="en-GB" sz="1800" b="1" kern="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GB" sz="1800" b="1" kern="0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GB" sz="1800" b="1" kern="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GB" sz="1800" b="1" kern="0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GB" sz="1800" b="1" kern="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GB" sz="1800" b="1" kern="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</a:p>
          <a:p>
            <a:pPr marL="0" indent="0">
              <a:buNone/>
            </a:pPr>
            <a:endParaRPr lang="en-GB" sz="1800" b="1" kern="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GB" sz="1800" b="1" kern="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endParaRPr lang="en-US" sz="2000" kern="0" dirty="0" smtClean="0"/>
          </a:p>
          <a:p>
            <a:pPr marL="0" indent="0">
              <a:buNone/>
            </a:pPr>
            <a:endParaRPr lang="en-US" sz="2000" kern="0" dirty="0" smtClean="0"/>
          </a:p>
          <a:p>
            <a:pPr marL="0" indent="0">
              <a:buNone/>
            </a:pPr>
            <a:endParaRPr lang="en-US" sz="2000" kern="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358" y="3834137"/>
            <a:ext cx="5244046" cy="28636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93" y="5194649"/>
            <a:ext cx="2895600" cy="1447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1807" y="2055813"/>
            <a:ext cx="2638425" cy="42576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593" y="2157853"/>
            <a:ext cx="5264698" cy="28520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7954" y="2088070"/>
            <a:ext cx="28384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2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VSTS &amp; SCRUM Engagement</a:t>
            </a:r>
          </a:p>
        </p:txBody>
      </p:sp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1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900734"/>
          <a:ext cx="12190412" cy="59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0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Reporting Options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4000">
                <a:tc>
                  <a:txBody>
                    <a:bodyPr/>
                    <a:lstStyle/>
                    <a:p>
                      <a:pPr marL="800100" lvl="1" indent="-34290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GB" sz="2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1059725" y="2276506"/>
            <a:ext cx="6037987" cy="280831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2553"/>
              </a:buClr>
              <a:buChar char="•"/>
              <a:defRPr sz="2600">
                <a:solidFill>
                  <a:srgbClr val="4D3A31"/>
                </a:solidFill>
                <a:latin typeface="+mn-lt"/>
                <a:ea typeface="ＭＳ Ｐゴシック" pitchFamily="-8" charset="-128"/>
                <a:cs typeface="ＭＳ Ｐゴシック" pitchFamily="-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9pPr>
          </a:lstStyle>
          <a:p>
            <a:pPr marL="0" indent="0">
              <a:buNone/>
            </a:pPr>
            <a:endParaRPr lang="en-US" sz="2000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66998" y="1229102"/>
            <a:ext cx="10023911" cy="51353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2553"/>
              </a:buClr>
              <a:buChar char="•"/>
              <a:defRPr sz="2600">
                <a:solidFill>
                  <a:srgbClr val="4D3A31"/>
                </a:solidFill>
                <a:latin typeface="+mn-lt"/>
                <a:ea typeface="ＭＳ Ｐゴシック" pitchFamily="-8" charset="-128"/>
                <a:cs typeface="ＭＳ Ｐゴシック" pitchFamily="-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GB" sz="1800" b="1" kern="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Deep dive with queries</a:t>
            </a:r>
          </a:p>
          <a:p>
            <a:pPr marL="0" indent="0">
              <a:buNone/>
            </a:pPr>
            <a:endParaRPr lang="en-GB" sz="1800" b="1" kern="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GB" sz="1800" b="1" kern="0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GB" sz="1800" b="1" kern="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GB" sz="1800" b="1" kern="0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GB" sz="1800" b="1" kern="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GB" sz="1800" b="1" kern="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</a:p>
          <a:p>
            <a:pPr marL="0" indent="0">
              <a:buNone/>
            </a:pPr>
            <a:endParaRPr lang="en-GB" sz="1800" b="1" kern="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GB" sz="1800" b="1" kern="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endParaRPr lang="en-US" sz="2000" kern="0" dirty="0" smtClean="0"/>
          </a:p>
          <a:p>
            <a:pPr marL="0" indent="0">
              <a:buNone/>
            </a:pPr>
            <a:endParaRPr lang="en-US" sz="2000" kern="0" dirty="0" smtClean="0"/>
          </a:p>
          <a:p>
            <a:pPr marL="0" indent="0">
              <a:buNone/>
            </a:pPr>
            <a:endParaRPr lang="en-US" sz="2000" kern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565" y="1457679"/>
            <a:ext cx="7531071" cy="53010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98" y="1997025"/>
            <a:ext cx="29718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2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4190" y="2409650"/>
            <a:ext cx="9670609" cy="2387600"/>
          </a:xfrm>
        </p:spPr>
        <p:txBody>
          <a:bodyPr/>
          <a:lstStyle/>
          <a:p>
            <a:r>
              <a:rPr lang="en-GB" dirty="0" smtClean="0"/>
              <a:t>Estimating </a:t>
            </a:r>
            <a:br>
              <a:rPr lang="en-GB" dirty="0" smtClean="0"/>
            </a:br>
            <a:r>
              <a:rPr lang="en-GB" dirty="0" smtClean="0"/>
              <a:t>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839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VSTS &amp; SCRUM Engagement</a:t>
            </a:r>
          </a:p>
        </p:txBody>
      </p:sp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1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15396"/>
              </p:ext>
            </p:extLst>
          </p:nvPr>
        </p:nvGraphicFramePr>
        <p:xfrm>
          <a:off x="0" y="900734"/>
          <a:ext cx="12190412" cy="59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0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Estimating</a:t>
                      </a:r>
                      <a:r>
                        <a:rPr lang="en-GB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in VSTS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4000">
                <a:tc>
                  <a:txBody>
                    <a:bodyPr/>
                    <a:lstStyle/>
                    <a:p>
                      <a:pPr marL="800100" lvl="1" indent="-34290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GB" sz="2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1059725" y="2276506"/>
            <a:ext cx="6037987" cy="280831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2553"/>
              </a:buClr>
              <a:buChar char="•"/>
              <a:defRPr sz="2600">
                <a:solidFill>
                  <a:srgbClr val="4D3A31"/>
                </a:solidFill>
                <a:latin typeface="+mn-lt"/>
                <a:ea typeface="ＭＳ Ｐゴシック" pitchFamily="-8" charset="-128"/>
                <a:cs typeface="ＭＳ Ｐゴシック" pitchFamily="-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9pPr>
          </a:lstStyle>
          <a:p>
            <a:pPr marL="0" indent="0">
              <a:buNone/>
            </a:pPr>
            <a:endParaRPr lang="en-US" sz="2000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66999" y="1447801"/>
            <a:ext cx="2161597" cy="51572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2553"/>
              </a:buClr>
              <a:buChar char="•"/>
              <a:defRPr sz="2600">
                <a:solidFill>
                  <a:srgbClr val="4D3A31"/>
                </a:solidFill>
                <a:latin typeface="+mn-lt"/>
                <a:ea typeface="ＭＳ Ｐゴシック" pitchFamily="-8" charset="-128"/>
                <a:cs typeface="ＭＳ Ｐゴシック" pitchFamily="-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9pPr>
          </a:lstStyle>
          <a:p>
            <a:pPr marL="0" indent="0">
              <a:buNone/>
            </a:pPr>
            <a:r>
              <a:rPr lang="en-GB" sz="1800" b="1" kern="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Remaining Hours</a:t>
            </a:r>
          </a:p>
          <a:p>
            <a:pPr marL="0" indent="0">
              <a:buNone/>
            </a:pPr>
            <a:endParaRPr lang="en-GB" sz="1800" b="1" kern="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GB" sz="1800" b="1" kern="0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GB" sz="1800" b="1" kern="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GB" sz="1800" b="1" kern="0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GB" sz="1800" b="1" kern="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GB" sz="1800" b="1" kern="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</a:p>
          <a:p>
            <a:pPr marL="0" indent="0">
              <a:buNone/>
            </a:pPr>
            <a:endParaRPr lang="en-GB" sz="1800" b="1" kern="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GB" sz="1800" b="1" kern="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endParaRPr lang="en-US" sz="2000" kern="0" dirty="0" smtClean="0"/>
          </a:p>
          <a:p>
            <a:pPr marL="0" indent="0">
              <a:buNone/>
            </a:pPr>
            <a:endParaRPr lang="en-US" sz="2000" kern="0" dirty="0" smtClean="0"/>
          </a:p>
          <a:p>
            <a:pPr marL="0" indent="0">
              <a:buNone/>
            </a:pPr>
            <a:endParaRPr lang="en-US" sz="2000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10" y="1943140"/>
            <a:ext cx="8829675" cy="4143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711" y="1885989"/>
            <a:ext cx="26384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1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900734"/>
          <a:ext cx="12190412" cy="59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0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Estimating</a:t>
                      </a:r>
                      <a:r>
                        <a:rPr lang="en-GB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in VSTS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4000">
                <a:tc>
                  <a:txBody>
                    <a:bodyPr/>
                    <a:lstStyle/>
                    <a:p>
                      <a:pPr marL="800100" lvl="1" indent="-34290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GB" sz="2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1059725" y="2276506"/>
            <a:ext cx="6037987" cy="280831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2553"/>
              </a:buClr>
              <a:buChar char="•"/>
              <a:defRPr sz="2600">
                <a:solidFill>
                  <a:srgbClr val="4D3A31"/>
                </a:solidFill>
                <a:latin typeface="+mn-lt"/>
                <a:ea typeface="ＭＳ Ｐゴシック" pitchFamily="-8" charset="-128"/>
                <a:cs typeface="ＭＳ Ｐゴシック" pitchFamily="-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9pPr>
          </a:lstStyle>
          <a:p>
            <a:pPr marL="0" indent="0">
              <a:buNone/>
            </a:pPr>
            <a:endParaRPr lang="en-US" sz="2000" kern="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66998" y="1463660"/>
            <a:ext cx="3906421" cy="39209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2553"/>
              </a:buClr>
              <a:buChar char="•"/>
              <a:defRPr sz="2600">
                <a:solidFill>
                  <a:srgbClr val="4D3A31"/>
                </a:solidFill>
                <a:latin typeface="+mn-lt"/>
                <a:ea typeface="ＭＳ Ｐゴシック" pitchFamily="-8" charset="-128"/>
                <a:cs typeface="ＭＳ Ｐゴシック" pitchFamily="-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9pPr>
          </a:lstStyle>
          <a:p>
            <a:pPr marL="0" indent="0">
              <a:buNone/>
            </a:pPr>
            <a:r>
              <a:rPr lang="en-GB" sz="1800" b="1" kern="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Effort Points… Fibonacci Scale</a:t>
            </a:r>
          </a:p>
          <a:p>
            <a:pPr marL="0" indent="0">
              <a:buNone/>
            </a:pPr>
            <a:r>
              <a:rPr lang="en-GB" sz="1800" b="1" kern="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(Planning Poker)</a:t>
            </a:r>
            <a:endParaRPr lang="en-GB" sz="1800" b="1" kern="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GB" sz="1800" b="1" kern="0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GB" sz="1800" b="1" kern="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GB" sz="1800" b="1" kern="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</a:p>
          <a:p>
            <a:pPr marL="0" indent="0">
              <a:buNone/>
            </a:pPr>
            <a:endParaRPr lang="en-GB" sz="1800" b="1" kern="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GB" sz="1800" b="1" kern="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endParaRPr lang="en-US" sz="2000" kern="0" dirty="0" smtClean="0"/>
          </a:p>
          <a:p>
            <a:pPr marL="0" indent="0">
              <a:buNone/>
            </a:pPr>
            <a:endParaRPr lang="en-US" sz="2000" kern="0" dirty="0" smtClean="0"/>
          </a:p>
          <a:p>
            <a:pPr marL="0" indent="0">
              <a:buNone/>
            </a:pPr>
            <a:endParaRPr lang="en-US" sz="2000" kern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419" y="1855750"/>
            <a:ext cx="7208563" cy="3958354"/>
          </a:xfrm>
          <a:prstGeom prst="rect">
            <a:avLst/>
          </a:prstGeom>
        </p:spPr>
      </p:pic>
      <p:pic>
        <p:nvPicPr>
          <p:cNvPr id="4100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24" y="2657544"/>
            <a:ext cx="5603570" cy="346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2005012" y="98984"/>
            <a:ext cx="10185400" cy="698501"/>
          </a:xfrm>
        </p:spPr>
        <p:txBody>
          <a:bodyPr>
            <a:normAutofit/>
          </a:bodyPr>
          <a:lstStyle/>
          <a:p>
            <a:r>
              <a:rPr lang="en-GB" dirty="0"/>
              <a:t>VSTS &amp; SCRUM Engagement</a:t>
            </a:r>
          </a:p>
        </p:txBody>
      </p:sp>
    </p:spTree>
    <p:extLst>
      <p:ext uri="{BB962C8B-B14F-4D97-AF65-F5344CB8AC3E}">
        <p14:creationId xmlns:p14="http://schemas.microsoft.com/office/powerpoint/2010/main" val="252081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VSTS &amp; SCRUM Engagement</a:t>
            </a:r>
          </a:p>
        </p:txBody>
      </p:sp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1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900734"/>
          <a:ext cx="12190412" cy="59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0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Estimating</a:t>
                      </a:r>
                      <a:r>
                        <a:rPr lang="en-GB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in VSTS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4000">
                <a:tc>
                  <a:txBody>
                    <a:bodyPr/>
                    <a:lstStyle/>
                    <a:p>
                      <a:pPr marL="800100" lvl="1" indent="-34290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GB" sz="2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1059725" y="2276506"/>
            <a:ext cx="6037987" cy="280831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2553"/>
              </a:buClr>
              <a:buChar char="•"/>
              <a:defRPr sz="2600">
                <a:solidFill>
                  <a:srgbClr val="4D3A31"/>
                </a:solidFill>
                <a:latin typeface="+mn-lt"/>
                <a:ea typeface="ＭＳ Ｐゴシック" pitchFamily="-8" charset="-128"/>
                <a:cs typeface="ＭＳ Ｐゴシック" pitchFamily="-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9pPr>
          </a:lstStyle>
          <a:p>
            <a:pPr marL="0" indent="0">
              <a:buNone/>
            </a:pPr>
            <a:endParaRPr lang="en-US" sz="2000" kern="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66999" y="1463660"/>
            <a:ext cx="3729140" cy="39209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2553"/>
              </a:buClr>
              <a:buChar char="•"/>
              <a:defRPr sz="2600">
                <a:solidFill>
                  <a:srgbClr val="4D3A31"/>
                </a:solidFill>
                <a:latin typeface="+mn-lt"/>
                <a:ea typeface="ＭＳ Ｐゴシック" pitchFamily="-8" charset="-128"/>
                <a:cs typeface="ＭＳ Ｐゴシック" pitchFamily="-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9pPr>
          </a:lstStyle>
          <a:p>
            <a:pPr marL="0" indent="0">
              <a:buNone/>
            </a:pPr>
            <a:r>
              <a:rPr lang="en-GB" sz="1800" b="1" kern="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Effort Points… For forecasting</a:t>
            </a:r>
            <a:endParaRPr lang="en-GB" sz="1800" b="1" kern="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GB" sz="1800" b="1" kern="0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GB" sz="1800" b="1" kern="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GB" sz="1800" b="1" kern="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</a:p>
          <a:p>
            <a:pPr marL="0" indent="0">
              <a:buNone/>
            </a:pPr>
            <a:endParaRPr lang="en-GB" sz="1800" b="1" kern="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GB" sz="1800" b="1" kern="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endParaRPr lang="en-US" sz="2000" kern="0" dirty="0" smtClean="0"/>
          </a:p>
          <a:p>
            <a:pPr marL="0" indent="0">
              <a:buNone/>
            </a:pPr>
            <a:endParaRPr lang="en-US" sz="2000" kern="0" dirty="0" smtClean="0"/>
          </a:p>
          <a:p>
            <a:pPr marL="0" indent="0">
              <a:buNone/>
            </a:pPr>
            <a:endParaRPr lang="en-US" sz="2000" kern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20" y="1958999"/>
            <a:ext cx="7682545" cy="41618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392" y="1463660"/>
            <a:ext cx="5234711" cy="514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9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4190" y="2409650"/>
            <a:ext cx="9670609" cy="2387600"/>
          </a:xfrm>
        </p:spPr>
        <p:txBody>
          <a:bodyPr/>
          <a:lstStyle/>
          <a:p>
            <a:r>
              <a:rPr lang="en-GB" dirty="0" smtClean="0"/>
              <a:t>Linking </a:t>
            </a:r>
            <a:br>
              <a:rPr lang="en-GB" dirty="0" smtClean="0"/>
            </a:br>
            <a:r>
              <a:rPr lang="en-GB" dirty="0" smtClean="0"/>
              <a:t>Item Types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496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4190" y="2409650"/>
            <a:ext cx="9670609" cy="2387600"/>
          </a:xfrm>
        </p:spPr>
        <p:txBody>
          <a:bodyPr/>
          <a:lstStyle/>
          <a:p>
            <a:r>
              <a:rPr lang="en-GB" dirty="0" smtClean="0"/>
              <a:t>Using VSTS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155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5012" y="98984"/>
            <a:ext cx="10185400" cy="698501"/>
          </a:xfrm>
        </p:spPr>
        <p:txBody>
          <a:bodyPr>
            <a:normAutofit/>
          </a:bodyPr>
          <a:lstStyle/>
          <a:p>
            <a:r>
              <a:rPr lang="en-GB" dirty="0"/>
              <a:t>VSTS &amp; SCRUM Engagement</a:t>
            </a:r>
          </a:p>
        </p:txBody>
      </p:sp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1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94492"/>
              </p:ext>
            </p:extLst>
          </p:nvPr>
        </p:nvGraphicFramePr>
        <p:xfrm>
          <a:off x="0" y="900734"/>
          <a:ext cx="12190412" cy="59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0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Linking Types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4000">
                <a:tc>
                  <a:txBody>
                    <a:bodyPr/>
                    <a:lstStyle/>
                    <a:p>
                      <a:pPr marL="800100" lvl="1" indent="-34290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GB" sz="2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1059725" y="2276506"/>
            <a:ext cx="6037987" cy="280831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2553"/>
              </a:buClr>
              <a:buChar char="•"/>
              <a:defRPr sz="2600">
                <a:solidFill>
                  <a:srgbClr val="4D3A31"/>
                </a:solidFill>
                <a:latin typeface="+mn-lt"/>
                <a:ea typeface="ＭＳ Ｐゴシック" pitchFamily="-8" charset="-128"/>
                <a:cs typeface="ＭＳ Ｐゴシック" pitchFamily="-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9pPr>
          </a:lstStyle>
          <a:p>
            <a:pPr marL="0" indent="0">
              <a:buNone/>
            </a:pPr>
            <a:endParaRPr lang="en-US" sz="2000" kern="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66999" y="1463660"/>
            <a:ext cx="3729140" cy="39209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2553"/>
              </a:buClr>
              <a:buChar char="•"/>
              <a:defRPr sz="2600">
                <a:solidFill>
                  <a:srgbClr val="4D3A31"/>
                </a:solidFill>
                <a:latin typeface="+mn-lt"/>
                <a:ea typeface="ＭＳ Ｐゴシック" pitchFamily="-8" charset="-128"/>
                <a:cs typeface="ＭＳ Ｐゴシック" pitchFamily="-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9pPr>
          </a:lstStyle>
          <a:p>
            <a:pPr marL="0" indent="0">
              <a:buNone/>
            </a:pPr>
            <a:r>
              <a:rPr lang="en-GB" sz="1800" b="1" kern="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Feature </a:t>
            </a:r>
            <a:r>
              <a:rPr lang="en-GB" sz="1800" b="1" kern="0" dirty="0" smtClean="0">
                <a:solidFill>
                  <a:schemeClr val="accent2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 PBI  Task</a:t>
            </a:r>
            <a:endParaRPr lang="en-GB" sz="1800" b="1" kern="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GB" sz="1800" b="1" kern="0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GB" sz="1800" b="1" kern="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GB" sz="1800" b="1" kern="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</a:p>
          <a:p>
            <a:pPr marL="0" indent="0">
              <a:buNone/>
            </a:pPr>
            <a:endParaRPr lang="en-GB" sz="1800" b="1" kern="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GB" sz="1800" b="1" kern="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endParaRPr lang="en-US" sz="2000" kern="0" dirty="0" smtClean="0"/>
          </a:p>
          <a:p>
            <a:pPr marL="0" indent="0">
              <a:buNone/>
            </a:pPr>
            <a:endParaRPr lang="en-US" sz="2000" kern="0" dirty="0" smtClean="0"/>
          </a:p>
          <a:p>
            <a:pPr marL="0" indent="0">
              <a:buNone/>
            </a:pPr>
            <a:endParaRPr lang="en-US" sz="2000" kern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851" y="2732924"/>
            <a:ext cx="2752725" cy="1895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696" y="1463660"/>
            <a:ext cx="5133975" cy="5219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51" y="1958999"/>
            <a:ext cx="2808980" cy="406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9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4190" y="2409650"/>
            <a:ext cx="9670609" cy="2387600"/>
          </a:xfrm>
        </p:spPr>
        <p:txBody>
          <a:bodyPr/>
          <a:lstStyle/>
          <a:p>
            <a:r>
              <a:rPr lang="en-GB" dirty="0" smtClean="0"/>
              <a:t>WIT </a:t>
            </a:r>
            <a:br>
              <a:rPr lang="en-GB" dirty="0" smtClean="0"/>
            </a:br>
            <a:r>
              <a:rPr lang="en-GB" dirty="0" smtClean="0"/>
              <a:t>Workflows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959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16435" y="3531422"/>
            <a:ext cx="10185400" cy="698501"/>
          </a:xfrm>
        </p:spPr>
        <p:txBody>
          <a:bodyPr>
            <a:normAutofit/>
          </a:bodyPr>
          <a:lstStyle/>
          <a:p>
            <a:r>
              <a:rPr lang="en-GB" dirty="0"/>
              <a:t>VSTS &amp; Project Team Engagement</a:t>
            </a:r>
          </a:p>
        </p:txBody>
      </p:sp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1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683188"/>
              </p:ext>
            </p:extLst>
          </p:nvPr>
        </p:nvGraphicFramePr>
        <p:xfrm>
          <a:off x="0" y="900734"/>
          <a:ext cx="12190412" cy="59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0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</a:t>
                      </a:r>
                      <a:r>
                        <a:rPr lang="en-GB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a WITs end? 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4000">
                <a:tc>
                  <a:txBody>
                    <a:bodyPr/>
                    <a:lstStyle/>
                    <a:p>
                      <a:pPr marL="457200" lvl="1" indent="0" algn="l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GB" sz="2000" b="0" kern="12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1059725" y="2276506"/>
            <a:ext cx="6037987" cy="280831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2553"/>
              </a:buClr>
              <a:buChar char="•"/>
              <a:defRPr sz="2600">
                <a:solidFill>
                  <a:srgbClr val="4D3A31"/>
                </a:solidFill>
                <a:latin typeface="+mn-lt"/>
                <a:ea typeface="ＭＳ Ｐゴシック" pitchFamily="-8" charset="-128"/>
                <a:cs typeface="ＭＳ Ｐゴシック" pitchFamily="-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9pPr>
          </a:lstStyle>
          <a:p>
            <a:pPr marL="0" indent="0">
              <a:buNone/>
            </a:pPr>
            <a:endParaRPr lang="en-US" sz="2000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66998" y="1229102"/>
            <a:ext cx="10023911" cy="51353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2553"/>
              </a:buClr>
              <a:buChar char="•"/>
              <a:defRPr sz="2600">
                <a:solidFill>
                  <a:srgbClr val="4D3A31"/>
                </a:solidFill>
                <a:latin typeface="+mn-lt"/>
                <a:ea typeface="ＭＳ Ｐゴシック" pitchFamily="-8" charset="-128"/>
                <a:cs typeface="ＭＳ Ｐゴシック" pitchFamily="-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GB" sz="1800" b="1" kern="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GB" sz="1800" b="1" kern="0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GB" sz="1800" b="1" kern="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GB" sz="1800" b="1" kern="0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GB" sz="1800" b="1" kern="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GB" sz="1800" b="1" kern="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</a:p>
          <a:p>
            <a:pPr marL="0" indent="0">
              <a:buNone/>
            </a:pPr>
            <a:endParaRPr lang="en-GB" sz="1800" b="1" kern="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GB" sz="1800" b="1" kern="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endParaRPr lang="en-US" sz="2000" kern="0" dirty="0" smtClean="0"/>
          </a:p>
          <a:p>
            <a:pPr marL="0" indent="0">
              <a:buNone/>
            </a:pPr>
            <a:endParaRPr lang="en-US" sz="2000" kern="0" dirty="0" smtClean="0"/>
          </a:p>
          <a:p>
            <a:pPr marL="0" indent="0">
              <a:buNone/>
            </a:pPr>
            <a:endParaRPr lang="en-US" sz="2000" kern="0" dirty="0"/>
          </a:p>
        </p:txBody>
      </p:sp>
      <p:pic>
        <p:nvPicPr>
          <p:cNvPr id="3076" name="Picture 4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453" y="2134541"/>
            <a:ext cx="3469766" cy="437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0" y="1557470"/>
            <a:ext cx="4161453" cy="4351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2553"/>
              </a:buClr>
              <a:buChar char="•"/>
              <a:defRPr sz="2600">
                <a:solidFill>
                  <a:srgbClr val="4D3A31"/>
                </a:solidFill>
                <a:latin typeface="+mn-lt"/>
                <a:ea typeface="ＭＳ Ｐゴシック" pitchFamily="-8" charset="-128"/>
                <a:cs typeface="ＭＳ Ｐゴシック" pitchFamily="-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9pPr>
          </a:lstStyle>
          <a:p>
            <a:pPr marL="457200" lvl="1" indent="0"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  <a:cs typeface="ＭＳ Ｐゴシック" pitchFamily="-8" charset="-128"/>
              </a:rPr>
              <a:t>Product Backlog Item (PBI) </a:t>
            </a:r>
          </a:p>
          <a:p>
            <a:pPr marL="457200" lvl="1" indent="0">
              <a:spcAft>
                <a:spcPts val="0"/>
              </a:spcAft>
              <a:buNone/>
            </a:pPr>
            <a:endParaRPr lang="en-GB" sz="1800" b="1" dirty="0" smtClean="0">
              <a:solidFill>
                <a:schemeClr val="accent2">
                  <a:lumMod val="75000"/>
                </a:schemeClr>
              </a:solidFill>
              <a:cs typeface="ＭＳ Ｐゴシック" pitchFamily="-8" charset="-128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GB" sz="1800" b="1" dirty="0" smtClean="0">
                <a:solidFill>
                  <a:schemeClr val="accent2">
                    <a:lumMod val="75000"/>
                  </a:schemeClr>
                </a:solidFill>
                <a:cs typeface="ＭＳ Ｐゴシック" pitchFamily="-8" charset="-128"/>
              </a:rPr>
              <a:t>       </a:t>
            </a:r>
            <a:endParaRPr lang="en-GB" sz="1800" b="1" dirty="0">
              <a:solidFill>
                <a:schemeClr val="accent2">
                  <a:lumMod val="75000"/>
                </a:schemeClr>
              </a:solidFill>
              <a:cs typeface="ＭＳ Ｐゴシック" pitchFamily="-8" charset="-128"/>
            </a:endParaRPr>
          </a:p>
        </p:txBody>
      </p:sp>
      <p:pic>
        <p:nvPicPr>
          <p:cNvPr id="15" name="Picture 2" descr="alt 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01" y="2146300"/>
            <a:ext cx="3324744" cy="437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3548743" y="1569230"/>
            <a:ext cx="4161453" cy="4351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2553"/>
              </a:buClr>
              <a:buChar char="•"/>
              <a:defRPr sz="2600">
                <a:solidFill>
                  <a:srgbClr val="4D3A31"/>
                </a:solidFill>
                <a:latin typeface="+mn-lt"/>
                <a:ea typeface="ＭＳ Ｐゴシック" pitchFamily="-8" charset="-128"/>
                <a:cs typeface="ＭＳ Ｐゴシック" pitchFamily="-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9pPr>
          </a:lstStyle>
          <a:p>
            <a:pPr marL="457200" lvl="1" indent="0">
              <a:spcAft>
                <a:spcPts val="0"/>
              </a:spcAft>
              <a:buNone/>
            </a:pPr>
            <a:r>
              <a:rPr lang="en-GB" sz="1800" b="1" dirty="0" smtClean="0">
                <a:solidFill>
                  <a:schemeClr val="accent2">
                    <a:lumMod val="75000"/>
                  </a:schemeClr>
                </a:solidFill>
                <a:cs typeface="ＭＳ Ｐゴシック" pitchFamily="-8" charset="-128"/>
              </a:rPr>
              <a:t> Bug</a:t>
            </a:r>
            <a:endParaRPr lang="en-GB" sz="1800" b="1" dirty="0">
              <a:solidFill>
                <a:schemeClr val="accent2">
                  <a:lumMod val="75000"/>
                </a:schemeClr>
              </a:solidFill>
              <a:cs typeface="ＭＳ Ｐゴシック" pitchFamily="-8" charset="-128"/>
            </a:endParaRPr>
          </a:p>
          <a:p>
            <a:pPr marL="457200" lvl="1" indent="0">
              <a:spcAft>
                <a:spcPts val="0"/>
              </a:spcAft>
              <a:buNone/>
            </a:pPr>
            <a:endParaRPr lang="en-GB" sz="1800" b="1" dirty="0" smtClean="0">
              <a:solidFill>
                <a:schemeClr val="accent2">
                  <a:lumMod val="75000"/>
                </a:schemeClr>
              </a:solidFill>
              <a:cs typeface="ＭＳ Ｐゴシック" pitchFamily="-8" charset="-128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GB" sz="1800" b="1" dirty="0" smtClean="0">
                <a:solidFill>
                  <a:schemeClr val="accent2">
                    <a:lumMod val="75000"/>
                  </a:schemeClr>
                </a:solidFill>
                <a:cs typeface="ＭＳ Ｐゴシック" pitchFamily="-8" charset="-128"/>
              </a:rPr>
              <a:t>       </a:t>
            </a:r>
            <a:endParaRPr lang="en-GB" sz="1800" b="1" dirty="0">
              <a:solidFill>
                <a:schemeClr val="accent2">
                  <a:lumMod val="75000"/>
                </a:schemeClr>
              </a:solidFill>
              <a:cs typeface="ＭＳ Ｐゴシック" pitchFamily="-8" charset="-128"/>
            </a:endParaRPr>
          </a:p>
        </p:txBody>
      </p:sp>
      <p:pic>
        <p:nvPicPr>
          <p:cNvPr id="3080" name="Picture 8" descr="alt tex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976" y="2146300"/>
            <a:ext cx="3978749" cy="437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ontent Placeholder 2"/>
          <p:cNvSpPr txBox="1">
            <a:spLocks/>
          </p:cNvSpPr>
          <p:nvPr/>
        </p:nvSpPr>
        <p:spPr>
          <a:xfrm>
            <a:off x="7209454" y="1634334"/>
            <a:ext cx="4161453" cy="4351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2553"/>
              </a:buClr>
              <a:buChar char="•"/>
              <a:defRPr sz="2600">
                <a:solidFill>
                  <a:srgbClr val="4D3A31"/>
                </a:solidFill>
                <a:latin typeface="+mn-lt"/>
                <a:ea typeface="ＭＳ Ｐゴシック" pitchFamily="-8" charset="-128"/>
                <a:cs typeface="ＭＳ Ｐゴシック" pitchFamily="-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9pPr>
          </a:lstStyle>
          <a:p>
            <a:pPr marL="457200" lvl="1" indent="0">
              <a:spcAft>
                <a:spcPts val="0"/>
              </a:spcAft>
              <a:buNone/>
            </a:pPr>
            <a:r>
              <a:rPr lang="en-GB" sz="1800" b="1" dirty="0" smtClean="0">
                <a:solidFill>
                  <a:schemeClr val="accent2">
                    <a:lumMod val="75000"/>
                  </a:schemeClr>
                </a:solidFill>
                <a:cs typeface="ＭＳ Ｐゴシック" pitchFamily="-8" charset="-128"/>
              </a:rPr>
              <a:t> Tasks</a:t>
            </a:r>
            <a:endParaRPr lang="en-GB" sz="1800" b="1" dirty="0">
              <a:solidFill>
                <a:schemeClr val="accent2">
                  <a:lumMod val="75000"/>
                </a:schemeClr>
              </a:solidFill>
              <a:cs typeface="ＭＳ Ｐゴシック" pitchFamily="-8" charset="-128"/>
            </a:endParaRPr>
          </a:p>
          <a:p>
            <a:pPr marL="457200" lvl="1" indent="0">
              <a:spcAft>
                <a:spcPts val="0"/>
              </a:spcAft>
              <a:buNone/>
            </a:pPr>
            <a:endParaRPr lang="en-GB" sz="1800" b="1" dirty="0" smtClean="0">
              <a:solidFill>
                <a:schemeClr val="accent2">
                  <a:lumMod val="75000"/>
                </a:schemeClr>
              </a:solidFill>
              <a:cs typeface="ＭＳ Ｐゴシック" pitchFamily="-8" charset="-128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GB" sz="1800" b="1" dirty="0" smtClean="0">
                <a:solidFill>
                  <a:schemeClr val="accent2">
                    <a:lumMod val="75000"/>
                  </a:schemeClr>
                </a:solidFill>
                <a:cs typeface="ＭＳ Ｐゴシック" pitchFamily="-8" charset="-128"/>
              </a:rPr>
              <a:t>       </a:t>
            </a:r>
            <a:endParaRPr lang="en-GB" sz="1800" b="1" dirty="0">
              <a:solidFill>
                <a:schemeClr val="accent2">
                  <a:lumMod val="75000"/>
                </a:schemeClr>
              </a:solidFill>
              <a:cs typeface="ＭＳ Ｐゴシック" pitchFamily="-8" charset="-128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2005012" y="98984"/>
            <a:ext cx="10185400" cy="698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VSTS &amp; SCRUM Engagement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652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4190" y="2409650"/>
            <a:ext cx="9670609" cy="2387600"/>
          </a:xfrm>
        </p:spPr>
        <p:txBody>
          <a:bodyPr/>
          <a:lstStyle/>
          <a:p>
            <a:r>
              <a:rPr lang="en-GB" dirty="0" smtClean="0"/>
              <a:t>Test Specific Information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32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1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873146"/>
              </p:ext>
            </p:extLst>
          </p:nvPr>
        </p:nvGraphicFramePr>
        <p:xfrm>
          <a:off x="0" y="900734"/>
          <a:ext cx="12190412" cy="59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0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Test Specific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4000">
                <a:tc>
                  <a:txBody>
                    <a:bodyPr/>
                    <a:lstStyle/>
                    <a:p>
                      <a:pPr marL="800100" lvl="1" indent="-34290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GB" sz="2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1059725" y="2276506"/>
            <a:ext cx="6037987" cy="280831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2553"/>
              </a:buClr>
              <a:buChar char="•"/>
              <a:defRPr sz="2600">
                <a:solidFill>
                  <a:srgbClr val="4D3A31"/>
                </a:solidFill>
                <a:latin typeface="+mn-lt"/>
                <a:ea typeface="ＭＳ Ｐゴシック" pitchFamily="-8" charset="-128"/>
                <a:cs typeface="ＭＳ Ｐゴシック" pitchFamily="-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9pPr>
          </a:lstStyle>
          <a:p>
            <a:pPr marL="0" indent="0">
              <a:buNone/>
            </a:pPr>
            <a:endParaRPr lang="en-US" sz="2000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66998" y="1229102"/>
            <a:ext cx="10023911" cy="51353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2553"/>
              </a:buClr>
              <a:buChar char="•"/>
              <a:defRPr sz="2600">
                <a:solidFill>
                  <a:srgbClr val="4D3A31"/>
                </a:solidFill>
                <a:latin typeface="+mn-lt"/>
                <a:ea typeface="ＭＳ Ｐゴシック" pitchFamily="-8" charset="-128"/>
                <a:cs typeface="ＭＳ Ｐゴシック" pitchFamily="-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GB" sz="1800" b="1" kern="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GB" sz="1800" b="1" kern="0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GB" sz="1800" b="1" kern="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GB" sz="1800" b="1" kern="0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GB" sz="1800" b="1" kern="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GB" sz="1800" b="1" kern="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</a:p>
          <a:p>
            <a:pPr marL="0" indent="0">
              <a:buNone/>
            </a:pPr>
            <a:endParaRPr lang="en-GB" sz="1800" b="1" kern="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GB" sz="1800" b="1" kern="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endParaRPr lang="en-US" sz="2000" kern="0" dirty="0" smtClean="0"/>
          </a:p>
          <a:p>
            <a:pPr marL="0" indent="0">
              <a:buNone/>
            </a:pPr>
            <a:endParaRPr lang="en-US" sz="2000" kern="0" dirty="0" smtClean="0"/>
          </a:p>
          <a:p>
            <a:pPr marL="0" indent="0">
              <a:buNone/>
            </a:pPr>
            <a:endParaRPr lang="en-US" sz="2000" kern="0" dirty="0"/>
          </a:p>
        </p:txBody>
      </p:sp>
      <p:pic>
        <p:nvPicPr>
          <p:cNvPr id="1026" name="Picture 2" descr="Image result for no body know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079" y="1649494"/>
            <a:ext cx="7209459" cy="471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005012" y="98984"/>
            <a:ext cx="10185400" cy="698501"/>
          </a:xfrm>
        </p:spPr>
        <p:txBody>
          <a:bodyPr>
            <a:normAutofit/>
          </a:bodyPr>
          <a:lstStyle/>
          <a:p>
            <a:r>
              <a:rPr lang="en-GB" dirty="0"/>
              <a:t>VSTS &amp; SCRUM Engagement</a:t>
            </a:r>
          </a:p>
        </p:txBody>
      </p:sp>
    </p:spTree>
    <p:extLst>
      <p:ext uri="{BB962C8B-B14F-4D97-AF65-F5344CB8AC3E}">
        <p14:creationId xmlns:p14="http://schemas.microsoft.com/office/powerpoint/2010/main" val="206974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1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853135"/>
              </p:ext>
            </p:extLst>
          </p:nvPr>
        </p:nvGraphicFramePr>
        <p:xfrm>
          <a:off x="0" y="900734"/>
          <a:ext cx="12190412" cy="59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0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Test Specific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4000">
                <a:tc>
                  <a:txBody>
                    <a:bodyPr/>
                    <a:lstStyle/>
                    <a:p>
                      <a:pPr marL="800100" lvl="1" indent="-34290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GB" sz="2000" b="0" kern="12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1" indent="0" algn="l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GB" sz="2000" b="0" kern="12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1" indent="0" algn="l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2000" b="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   Currently…</a:t>
                      </a:r>
                      <a:endParaRPr lang="en-GB" sz="2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1059725" y="2276506"/>
            <a:ext cx="6037987" cy="280831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2553"/>
              </a:buClr>
              <a:buChar char="•"/>
              <a:defRPr sz="2600">
                <a:solidFill>
                  <a:srgbClr val="4D3A31"/>
                </a:solidFill>
                <a:latin typeface="+mn-lt"/>
                <a:ea typeface="ＭＳ Ｐゴシック" pitchFamily="-8" charset="-128"/>
                <a:cs typeface="ＭＳ Ｐゴシック" pitchFamily="-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9pPr>
          </a:lstStyle>
          <a:p>
            <a:pPr marL="0" indent="0">
              <a:buNone/>
            </a:pPr>
            <a:endParaRPr lang="en-US" sz="2000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66998" y="1229102"/>
            <a:ext cx="10023911" cy="51353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2553"/>
              </a:buClr>
              <a:buChar char="•"/>
              <a:defRPr sz="2600">
                <a:solidFill>
                  <a:srgbClr val="4D3A31"/>
                </a:solidFill>
                <a:latin typeface="+mn-lt"/>
                <a:ea typeface="ＭＳ Ｐゴシック" pitchFamily="-8" charset="-128"/>
                <a:cs typeface="ＭＳ Ｐゴシック" pitchFamily="-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GB" sz="1800" b="1" kern="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GB" sz="1800" b="1" kern="0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GB" sz="1800" b="1" kern="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GB" sz="1800" b="1" kern="0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GB" sz="1800" b="1" kern="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GB" sz="1800" b="1" kern="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</a:p>
          <a:p>
            <a:pPr marL="0" indent="0">
              <a:buNone/>
            </a:pPr>
            <a:endParaRPr lang="en-GB" sz="1800" b="1" kern="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GB" sz="1800" b="1" kern="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endParaRPr lang="en-US" sz="2000" kern="0" dirty="0" smtClean="0"/>
          </a:p>
          <a:p>
            <a:pPr marL="0" indent="0">
              <a:buNone/>
            </a:pPr>
            <a:endParaRPr lang="en-US" sz="2000" kern="0" dirty="0" smtClean="0"/>
          </a:p>
          <a:p>
            <a:pPr marL="0" indent="0">
              <a:buNone/>
            </a:pPr>
            <a:endParaRPr lang="en-US" sz="2000" kern="0" dirty="0"/>
          </a:p>
        </p:txBody>
      </p:sp>
      <p:pic>
        <p:nvPicPr>
          <p:cNvPr id="2052" name="Picture 4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559" y="2276506"/>
            <a:ext cx="2977199" cy="3979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3" descr="image0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585" y="2234248"/>
            <a:ext cx="2956472" cy="3989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444819" y="1844889"/>
            <a:ext cx="4161453" cy="4351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2553"/>
              </a:buClr>
              <a:buChar char="•"/>
              <a:defRPr sz="2600">
                <a:solidFill>
                  <a:srgbClr val="4D3A31"/>
                </a:solidFill>
                <a:latin typeface="+mn-lt"/>
                <a:ea typeface="ＭＳ Ｐゴシック" pitchFamily="-8" charset="-128"/>
                <a:cs typeface="ＭＳ Ｐゴシック" pitchFamily="-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9pPr>
          </a:lstStyle>
          <a:p>
            <a:pPr marL="457200" lvl="1" indent="0">
              <a:spcAft>
                <a:spcPts val="0"/>
              </a:spcAft>
              <a:buNone/>
            </a:pPr>
            <a:r>
              <a:rPr lang="en-GB" sz="1800" dirty="0" smtClean="0">
                <a:solidFill>
                  <a:schemeClr val="accent2">
                    <a:lumMod val="75000"/>
                  </a:schemeClr>
                </a:solidFill>
                <a:cs typeface="ＭＳ Ｐゴシック" pitchFamily="-8" charset="-128"/>
              </a:rPr>
              <a:t> To Be…  </a:t>
            </a:r>
            <a:endParaRPr lang="en-GB" sz="1800" dirty="0">
              <a:solidFill>
                <a:schemeClr val="accent2">
                  <a:lumMod val="75000"/>
                </a:schemeClr>
              </a:solidFill>
              <a:cs typeface="ＭＳ Ｐゴシック" pitchFamily="-8" charset="-128"/>
            </a:endParaRPr>
          </a:p>
          <a:p>
            <a:pPr marL="457200" lvl="1" indent="0">
              <a:spcAft>
                <a:spcPts val="0"/>
              </a:spcAft>
              <a:buNone/>
            </a:pPr>
            <a:endParaRPr lang="en-GB" sz="1800" b="1" dirty="0" smtClean="0">
              <a:solidFill>
                <a:schemeClr val="accent2">
                  <a:lumMod val="75000"/>
                </a:schemeClr>
              </a:solidFill>
              <a:cs typeface="ＭＳ Ｐゴシック" pitchFamily="-8" charset="-128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GB" sz="1800" b="1" dirty="0" smtClean="0">
                <a:solidFill>
                  <a:schemeClr val="accent2">
                    <a:lumMod val="75000"/>
                  </a:schemeClr>
                </a:solidFill>
                <a:cs typeface="ＭＳ Ｐゴシック" pitchFamily="-8" charset="-128"/>
              </a:rPr>
              <a:t>       </a:t>
            </a:r>
            <a:endParaRPr lang="en-GB" sz="1800" b="1" dirty="0">
              <a:solidFill>
                <a:schemeClr val="accent2">
                  <a:lumMod val="75000"/>
                </a:schemeClr>
              </a:solidFill>
              <a:cs typeface="ＭＳ Ｐゴシック" pitchFamily="-8" charset="-128"/>
            </a:endParaRP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2005012" y="98984"/>
            <a:ext cx="10185400" cy="698501"/>
          </a:xfrm>
        </p:spPr>
        <p:txBody>
          <a:bodyPr>
            <a:normAutofit/>
          </a:bodyPr>
          <a:lstStyle/>
          <a:p>
            <a:r>
              <a:rPr lang="en-GB" dirty="0"/>
              <a:t>VSTS &amp; SCRUM Engagement</a:t>
            </a:r>
          </a:p>
        </p:txBody>
      </p:sp>
    </p:spTree>
    <p:extLst>
      <p:ext uri="{BB962C8B-B14F-4D97-AF65-F5344CB8AC3E}">
        <p14:creationId xmlns:p14="http://schemas.microsoft.com/office/powerpoint/2010/main" val="140926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4190" y="2409650"/>
            <a:ext cx="9670609" cy="2387600"/>
          </a:xfrm>
        </p:spPr>
        <p:txBody>
          <a:bodyPr/>
          <a:lstStyle/>
          <a:p>
            <a:r>
              <a:rPr lang="en-GB" dirty="0" smtClean="0"/>
              <a:t>Impediments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703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1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642067"/>
              </p:ext>
            </p:extLst>
          </p:nvPr>
        </p:nvGraphicFramePr>
        <p:xfrm>
          <a:off x="0" y="900734"/>
          <a:ext cx="12190412" cy="59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0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Impediments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4000">
                <a:tc>
                  <a:txBody>
                    <a:bodyPr/>
                    <a:lstStyle/>
                    <a:p>
                      <a:pPr marL="800100" lvl="1" indent="-34290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GB" sz="1800" b="1" kern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j-lt"/>
                        <a:ea typeface="ＭＳ Ｐゴシック" pitchFamily="-8" charset="-128"/>
                        <a:cs typeface="ＭＳ Ｐゴシック" pitchFamily="-8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1059725" y="2276506"/>
            <a:ext cx="6037987" cy="280831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2553"/>
              </a:buClr>
              <a:buChar char="•"/>
              <a:defRPr sz="2600">
                <a:solidFill>
                  <a:srgbClr val="4D3A31"/>
                </a:solidFill>
                <a:latin typeface="+mn-lt"/>
                <a:ea typeface="ＭＳ Ｐゴシック" pitchFamily="-8" charset="-128"/>
                <a:cs typeface="ＭＳ Ｐゴシック" pitchFamily="-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9pPr>
          </a:lstStyle>
          <a:p>
            <a:pPr marL="0" indent="0">
              <a:buNone/>
            </a:pPr>
            <a:endParaRPr lang="en-US" sz="2000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25590" y="1026077"/>
            <a:ext cx="10023911" cy="46663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2553"/>
              </a:buClr>
              <a:buChar char="•"/>
              <a:defRPr sz="2600">
                <a:solidFill>
                  <a:srgbClr val="4D3A31"/>
                </a:solidFill>
                <a:latin typeface="+mn-lt"/>
                <a:ea typeface="ＭＳ Ｐゴシック" pitchFamily="-8" charset="-128"/>
                <a:cs typeface="ＭＳ Ｐゴシック" pitchFamily="-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9pPr>
          </a:lstStyle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1800" b="1" kern="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Anything that prevents a team member from performing work as efficiently as possible is an impediment. </a:t>
            </a:r>
            <a:endParaRPr lang="en-GB" sz="1800" b="1" kern="0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GB" sz="1800" b="1" kern="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GB" sz="1800" b="1" kern="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Each </a:t>
            </a:r>
            <a:r>
              <a:rPr lang="en-GB" sz="1800" b="1" kern="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team member has an opportunity to announce impediments during the daily Scrum meeting. </a:t>
            </a:r>
            <a:endParaRPr lang="en-GB" sz="1800" b="1" kern="0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GB" sz="1800" b="1" kern="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GB" sz="1800" b="1" kern="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The </a:t>
            </a:r>
            <a:r>
              <a:rPr lang="en-GB" sz="1800" b="1" kern="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Scrum </a:t>
            </a:r>
            <a:r>
              <a:rPr lang="en-GB" sz="1800" b="1" kern="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Master &amp; Product Owners are </a:t>
            </a:r>
            <a:r>
              <a:rPr lang="en-GB" sz="1800" b="1" kern="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charged with ensuring impediments get resolved. </a:t>
            </a:r>
            <a:endParaRPr lang="en-GB" sz="1800" b="1" kern="0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GB" sz="1800" b="1" kern="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GB" sz="1800" b="1" kern="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Scrum </a:t>
            </a:r>
            <a:r>
              <a:rPr lang="en-GB" sz="1800" b="1" kern="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Masters </a:t>
            </a:r>
            <a:r>
              <a:rPr lang="en-GB" sz="1800" b="1" kern="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can </a:t>
            </a:r>
            <a:r>
              <a:rPr lang="en-GB" sz="1800" b="1" kern="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arrange sidebar meetings when impediments cannot be resolved on the spot in the daily Scrum meeting.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749" y="4921448"/>
            <a:ext cx="1447800" cy="1438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963" y="4921448"/>
            <a:ext cx="1419225" cy="1485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602" y="4642696"/>
            <a:ext cx="5534025" cy="2228850"/>
          </a:xfrm>
          <a:prstGeom prst="rect">
            <a:avLst/>
          </a:prstGeom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2005012" y="98984"/>
            <a:ext cx="10185400" cy="698501"/>
          </a:xfrm>
        </p:spPr>
        <p:txBody>
          <a:bodyPr>
            <a:normAutofit/>
          </a:bodyPr>
          <a:lstStyle/>
          <a:p>
            <a:r>
              <a:rPr lang="en-GB" dirty="0"/>
              <a:t>VSTS &amp; SCRUM Engagement</a:t>
            </a:r>
          </a:p>
        </p:txBody>
      </p:sp>
    </p:spTree>
    <p:extLst>
      <p:ext uri="{BB962C8B-B14F-4D97-AF65-F5344CB8AC3E}">
        <p14:creationId xmlns:p14="http://schemas.microsoft.com/office/powerpoint/2010/main" val="75022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4190" y="2409650"/>
            <a:ext cx="9670609" cy="2387600"/>
          </a:xfrm>
        </p:spPr>
        <p:txBody>
          <a:bodyPr/>
          <a:lstStyle/>
          <a:p>
            <a:r>
              <a:rPr lang="en-GB" dirty="0" smtClean="0"/>
              <a:t>More </a:t>
            </a:r>
            <a:br>
              <a:rPr lang="en-GB" dirty="0" smtClean="0"/>
            </a:br>
            <a:r>
              <a:rPr lang="en-GB" dirty="0" smtClean="0"/>
              <a:t>Reporting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272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1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63738"/>
              </p:ext>
            </p:extLst>
          </p:nvPr>
        </p:nvGraphicFramePr>
        <p:xfrm>
          <a:off x="0" y="900734"/>
          <a:ext cx="12190412" cy="59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0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More Reporting</a:t>
                      </a:r>
                      <a:r>
                        <a:rPr lang="en-GB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4000">
                <a:tc>
                  <a:txBody>
                    <a:bodyPr/>
                    <a:lstStyle/>
                    <a:p>
                      <a:pPr marL="800100" lvl="1" indent="-34290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GB" sz="1800" b="1" kern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j-lt"/>
                        <a:ea typeface="ＭＳ Ｐゴシック" pitchFamily="-8" charset="-128"/>
                        <a:cs typeface="ＭＳ Ｐゴシック" pitchFamily="-8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1059725" y="2276506"/>
            <a:ext cx="6037987" cy="280831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2553"/>
              </a:buClr>
              <a:buChar char="•"/>
              <a:defRPr sz="2600">
                <a:solidFill>
                  <a:srgbClr val="4D3A31"/>
                </a:solidFill>
                <a:latin typeface="+mn-lt"/>
                <a:ea typeface="ＭＳ Ｐゴシック" pitchFamily="-8" charset="-128"/>
                <a:cs typeface="ＭＳ Ｐゴシック" pitchFamily="-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9pPr>
          </a:lstStyle>
          <a:p>
            <a:pPr marL="0" indent="0">
              <a:buNone/>
            </a:pPr>
            <a:endParaRPr lang="en-US" sz="2000" kern="0" dirty="0"/>
          </a:p>
        </p:txBody>
      </p:sp>
      <p:pic>
        <p:nvPicPr>
          <p:cNvPr id="5124" name="Picture 4" descr="Image result for Microsoft exc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533" y="1652964"/>
            <a:ext cx="8511346" cy="478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2005012" y="98984"/>
            <a:ext cx="10185400" cy="698501"/>
          </a:xfrm>
        </p:spPr>
        <p:txBody>
          <a:bodyPr>
            <a:normAutofit/>
          </a:bodyPr>
          <a:lstStyle/>
          <a:p>
            <a:r>
              <a:rPr lang="en-GB" dirty="0"/>
              <a:t>VSTS &amp; SCRUM Engagement</a:t>
            </a:r>
          </a:p>
        </p:txBody>
      </p:sp>
    </p:spTree>
    <p:extLst>
      <p:ext uri="{BB962C8B-B14F-4D97-AF65-F5344CB8AC3E}">
        <p14:creationId xmlns:p14="http://schemas.microsoft.com/office/powerpoint/2010/main" val="33207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4190" y="2409650"/>
            <a:ext cx="9670609" cy="2387600"/>
          </a:xfrm>
        </p:spPr>
        <p:txBody>
          <a:bodyPr/>
          <a:lstStyle/>
          <a:p>
            <a:r>
              <a:rPr lang="en-GB" dirty="0" smtClean="0"/>
              <a:t>But, </a:t>
            </a:r>
            <a:br>
              <a:rPr lang="en-GB" dirty="0" smtClean="0"/>
            </a:br>
            <a:r>
              <a:rPr lang="en-GB" dirty="0" smtClean="0"/>
              <a:t>Before That…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260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1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900734"/>
          <a:ext cx="12190412" cy="59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0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More Reporting</a:t>
                      </a:r>
                      <a:r>
                        <a:rPr lang="en-GB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4000">
                <a:tc>
                  <a:txBody>
                    <a:bodyPr/>
                    <a:lstStyle/>
                    <a:p>
                      <a:pPr marL="800100" lvl="1" indent="-34290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GB" sz="1800" b="1" kern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j-lt"/>
                        <a:ea typeface="ＭＳ Ｐゴシック" pitchFamily="-8" charset="-128"/>
                        <a:cs typeface="ＭＳ Ｐゴシック" pitchFamily="-8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1059725" y="2276506"/>
            <a:ext cx="6037987" cy="280831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2553"/>
              </a:buClr>
              <a:buChar char="•"/>
              <a:defRPr sz="2600">
                <a:solidFill>
                  <a:srgbClr val="4D3A31"/>
                </a:solidFill>
                <a:latin typeface="+mn-lt"/>
                <a:ea typeface="ＭＳ Ｐゴシック" pitchFamily="-8" charset="-128"/>
                <a:cs typeface="ＭＳ Ｐゴシック" pitchFamily="-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9pPr>
          </a:lstStyle>
          <a:p>
            <a:pPr marL="0" indent="0">
              <a:buNone/>
            </a:pPr>
            <a:endParaRPr lang="en-US" sz="2000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9" y="1386762"/>
            <a:ext cx="7845394" cy="21166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725" y="3643614"/>
            <a:ext cx="4762500" cy="2914650"/>
          </a:xfrm>
          <a:prstGeom prst="rect">
            <a:avLst/>
          </a:prstGeom>
        </p:spPr>
      </p:pic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2005012" y="98984"/>
            <a:ext cx="10185400" cy="698501"/>
          </a:xfrm>
        </p:spPr>
        <p:txBody>
          <a:bodyPr>
            <a:normAutofit/>
          </a:bodyPr>
          <a:lstStyle/>
          <a:p>
            <a:r>
              <a:rPr lang="en-GB" dirty="0"/>
              <a:t>VSTS &amp; SCRUM Engagement</a:t>
            </a:r>
          </a:p>
        </p:txBody>
      </p:sp>
    </p:spTree>
    <p:extLst>
      <p:ext uri="{BB962C8B-B14F-4D97-AF65-F5344CB8AC3E}">
        <p14:creationId xmlns:p14="http://schemas.microsoft.com/office/powerpoint/2010/main" val="387292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1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900734"/>
          <a:ext cx="12190412" cy="59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0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Reporting Options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4000">
                <a:tc>
                  <a:txBody>
                    <a:bodyPr/>
                    <a:lstStyle/>
                    <a:p>
                      <a:pPr marL="800100" lvl="1" indent="-34290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GB" sz="2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1059725" y="2276506"/>
            <a:ext cx="6037987" cy="280831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2553"/>
              </a:buClr>
              <a:buChar char="•"/>
              <a:defRPr sz="2600">
                <a:solidFill>
                  <a:srgbClr val="4D3A31"/>
                </a:solidFill>
                <a:latin typeface="+mn-lt"/>
                <a:ea typeface="ＭＳ Ｐゴシック" pitchFamily="-8" charset="-128"/>
                <a:cs typeface="ＭＳ Ｐゴシック" pitchFamily="-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9pPr>
          </a:lstStyle>
          <a:p>
            <a:pPr marL="0" indent="0">
              <a:buNone/>
            </a:pPr>
            <a:endParaRPr lang="en-US" sz="2000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66998" y="1229102"/>
            <a:ext cx="10023911" cy="51353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2553"/>
              </a:buClr>
              <a:buChar char="•"/>
              <a:defRPr sz="2600">
                <a:solidFill>
                  <a:srgbClr val="4D3A31"/>
                </a:solidFill>
                <a:latin typeface="+mn-lt"/>
                <a:ea typeface="ＭＳ Ｐゴシック" pitchFamily="-8" charset="-128"/>
                <a:cs typeface="ＭＳ Ｐゴシック" pitchFamily="-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GB" sz="1800" b="1" kern="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Remember this…</a:t>
            </a:r>
            <a:endParaRPr lang="en-GB" sz="1800" b="1" kern="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GB" sz="1800" b="1" kern="0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GB" sz="1800" b="1" kern="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GB" sz="1800" b="1" kern="0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GB" sz="1800" b="1" kern="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GB" sz="1800" b="1" kern="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</a:p>
          <a:p>
            <a:pPr marL="0" indent="0">
              <a:buNone/>
            </a:pPr>
            <a:endParaRPr lang="en-GB" sz="1800" b="1" kern="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GB" sz="1800" b="1" kern="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endParaRPr lang="en-US" sz="2000" kern="0" dirty="0" smtClean="0"/>
          </a:p>
          <a:p>
            <a:pPr marL="0" indent="0">
              <a:buNone/>
            </a:pPr>
            <a:endParaRPr lang="en-US" sz="2000" kern="0" dirty="0" smtClean="0"/>
          </a:p>
          <a:p>
            <a:pPr marL="0" indent="0">
              <a:buNone/>
            </a:pPr>
            <a:endParaRPr lang="en-US" sz="2000" kern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565" y="1457679"/>
            <a:ext cx="7531071" cy="53010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98" y="1997025"/>
            <a:ext cx="2971800" cy="4695825"/>
          </a:xfrm>
          <a:prstGeom prst="rect">
            <a:avLst/>
          </a:prstGeom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2005012" y="98984"/>
            <a:ext cx="10185400" cy="698501"/>
          </a:xfrm>
        </p:spPr>
        <p:txBody>
          <a:bodyPr>
            <a:normAutofit/>
          </a:bodyPr>
          <a:lstStyle/>
          <a:p>
            <a:r>
              <a:rPr lang="en-GB" dirty="0"/>
              <a:t>VSTS &amp; SCRUM Engagement</a:t>
            </a:r>
          </a:p>
        </p:txBody>
      </p:sp>
    </p:spTree>
    <p:extLst>
      <p:ext uri="{BB962C8B-B14F-4D97-AF65-F5344CB8AC3E}">
        <p14:creationId xmlns:p14="http://schemas.microsoft.com/office/powerpoint/2010/main" val="369155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1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900734"/>
          <a:ext cx="12190412" cy="59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0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More Reporting</a:t>
                      </a:r>
                      <a:r>
                        <a:rPr lang="en-GB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4000">
                <a:tc>
                  <a:txBody>
                    <a:bodyPr/>
                    <a:lstStyle/>
                    <a:p>
                      <a:pPr marL="800100" lvl="1" indent="-34290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GB" sz="1800" b="1" kern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j-lt"/>
                        <a:ea typeface="ＭＳ Ｐゴシック" pitchFamily="-8" charset="-128"/>
                        <a:cs typeface="ＭＳ Ｐゴシック" pitchFamily="-8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1059725" y="2276506"/>
            <a:ext cx="6037987" cy="280831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2553"/>
              </a:buClr>
              <a:buChar char="•"/>
              <a:defRPr sz="2600">
                <a:solidFill>
                  <a:srgbClr val="4D3A31"/>
                </a:solidFill>
                <a:latin typeface="+mn-lt"/>
                <a:ea typeface="ＭＳ Ｐゴシック" pitchFamily="-8" charset="-128"/>
                <a:cs typeface="ＭＳ Ｐゴシック" pitchFamily="-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9pPr>
          </a:lstStyle>
          <a:p>
            <a:pPr marL="0" indent="0">
              <a:buNone/>
            </a:pPr>
            <a:endParaRPr lang="en-US" sz="2000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9" y="1386762"/>
            <a:ext cx="7845394" cy="21166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725" y="3643614"/>
            <a:ext cx="4762500" cy="2914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819" y="2765822"/>
            <a:ext cx="4800600" cy="3829050"/>
          </a:xfrm>
          <a:prstGeom prst="rect">
            <a:avLst/>
          </a:prstGeom>
        </p:spPr>
      </p:pic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005012" y="98984"/>
            <a:ext cx="10185400" cy="698501"/>
          </a:xfrm>
        </p:spPr>
        <p:txBody>
          <a:bodyPr>
            <a:normAutofit/>
          </a:bodyPr>
          <a:lstStyle/>
          <a:p>
            <a:r>
              <a:rPr lang="en-GB" dirty="0"/>
              <a:t>VSTS &amp; SCRUM Engagement</a:t>
            </a:r>
          </a:p>
        </p:txBody>
      </p:sp>
    </p:spTree>
    <p:extLst>
      <p:ext uri="{BB962C8B-B14F-4D97-AF65-F5344CB8AC3E}">
        <p14:creationId xmlns:p14="http://schemas.microsoft.com/office/powerpoint/2010/main" val="353611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Q&amp;A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64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 Guide to </a:t>
            </a:r>
            <a:br>
              <a:rPr lang="en-US" dirty="0"/>
            </a:br>
            <a:r>
              <a:rPr lang="en-US" dirty="0"/>
              <a:t>SCRUM (Agile) </a:t>
            </a:r>
            <a:endParaRPr lang="en-GB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16398" y="5037575"/>
            <a:ext cx="5359206" cy="1079795"/>
          </a:xfrm>
        </p:spPr>
        <p:txBody>
          <a:bodyPr>
            <a:normAutofit fontScale="77500" lnSpcReduction="20000"/>
          </a:bodyPr>
          <a:lstStyle/>
          <a:p>
            <a:endParaRPr lang="en-GB" dirty="0" smtClean="0"/>
          </a:p>
          <a:p>
            <a:r>
              <a:rPr lang="en-GB" dirty="0" smtClean="0"/>
              <a:t>Richard Speirs</a:t>
            </a:r>
          </a:p>
          <a:p>
            <a:r>
              <a:rPr lang="en-GB" dirty="0" smtClean="0"/>
              <a:t>September 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768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Quick Guide to SCRUM</a:t>
            </a:r>
            <a:endParaRPr lang="en-GB" dirty="0"/>
          </a:p>
        </p:txBody>
      </p:sp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1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931571"/>
              </p:ext>
            </p:extLst>
          </p:nvPr>
        </p:nvGraphicFramePr>
        <p:xfrm>
          <a:off x="0" y="900734"/>
          <a:ext cx="12190412" cy="59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0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What is SCRUM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4000">
                <a:tc>
                  <a:txBody>
                    <a:bodyPr/>
                    <a:lstStyle/>
                    <a:p>
                      <a:pPr marL="800100" lvl="1" indent="-34290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GB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1059725" y="2276506"/>
            <a:ext cx="6037987" cy="280831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2553"/>
              </a:buClr>
              <a:buChar char="•"/>
              <a:defRPr sz="2600">
                <a:solidFill>
                  <a:srgbClr val="4D3A31"/>
                </a:solidFill>
                <a:latin typeface="+mn-lt"/>
                <a:ea typeface="ＭＳ Ｐゴシック" pitchFamily="-8" charset="-128"/>
                <a:cs typeface="ＭＳ Ｐゴシック" pitchFamily="-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3A31"/>
                </a:solidFill>
                <a:latin typeface="+mn-lt"/>
                <a:ea typeface="ＭＳ Ｐゴシック" pitchFamily="-8" charset="-128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GB" sz="1600" kern="0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kern="0" dirty="0">
                <a:latin typeface="+mj-lt"/>
              </a:rPr>
              <a:t>Framework, not a methodology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600" b="1" kern="0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kern="0" dirty="0">
                <a:latin typeface="+mj-lt"/>
              </a:rPr>
              <a:t>Lightweight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600" kern="0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kern="0" dirty="0">
                <a:latin typeface="+mj-lt"/>
              </a:rPr>
              <a:t>Empirical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600" kern="0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kern="0" dirty="0">
                <a:latin typeface="+mj-lt"/>
              </a:rPr>
              <a:t>Iterative</a:t>
            </a:r>
            <a:endParaRPr lang="en-US" sz="1600" b="1" kern="0" dirty="0">
              <a:solidFill>
                <a:schemeClr val="accent2"/>
              </a:solidFill>
              <a:latin typeface="+mj-lt"/>
            </a:endParaRPr>
          </a:p>
          <a:p>
            <a:pPr marL="0" indent="0">
              <a:buNone/>
            </a:pPr>
            <a:endParaRPr lang="en-US" sz="1600" kern="0" dirty="0">
              <a:latin typeface="+mj-lt"/>
            </a:endParaRPr>
          </a:p>
          <a:p>
            <a:pPr marL="0" indent="0">
              <a:buNone/>
            </a:pPr>
            <a:endParaRPr lang="en-US" sz="1600" kern="0" dirty="0"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206" y="1770274"/>
            <a:ext cx="4355386" cy="436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8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Quick Guide to SCRUM</a:t>
            </a:r>
            <a:endParaRPr lang="en-GB" dirty="0"/>
          </a:p>
        </p:txBody>
      </p:sp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1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058982"/>
              </p:ext>
            </p:extLst>
          </p:nvPr>
        </p:nvGraphicFramePr>
        <p:xfrm>
          <a:off x="0" y="900734"/>
          <a:ext cx="12190412" cy="59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0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r>
                        <a:rPr lang="en-GB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SCRUM Values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4000">
                <a:tc>
                  <a:txBody>
                    <a:bodyPr/>
                    <a:lstStyle/>
                    <a:p>
                      <a:pPr marL="800100" lvl="1" indent="-34290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GB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853" y="1474530"/>
            <a:ext cx="8322827" cy="504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9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Quick Guide to SCRUM</a:t>
            </a:r>
            <a:endParaRPr lang="en-GB" dirty="0"/>
          </a:p>
        </p:txBody>
      </p:sp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1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606268"/>
              </p:ext>
            </p:extLst>
          </p:nvPr>
        </p:nvGraphicFramePr>
        <p:xfrm>
          <a:off x="0" y="900734"/>
          <a:ext cx="12190412" cy="59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0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r>
                        <a:rPr lang="en-GB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How SCRUM</a:t>
                      </a:r>
                      <a:r>
                        <a:rPr lang="en-GB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comes together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4000">
                <a:tc>
                  <a:txBody>
                    <a:bodyPr/>
                    <a:lstStyle/>
                    <a:p>
                      <a:pPr marL="800100" lvl="1" indent="-34290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GB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Picture 6" descr="https://camo.githubusercontent.com/9234f82696c57183b21aa4fd7daa6cc48d498ed6/687474703a2f2f7777772e7a656e65786d616368696e612e636f6d2f6173736574732f7468656d65732f7a786d2f696d616765732f706167652d6172746566616374732f736372756d2d70726f636573732d30312e706e6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865198"/>
            <a:ext cx="8335962" cy="327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ular Callout 10"/>
          <p:cNvSpPr/>
          <p:nvPr/>
        </p:nvSpPr>
        <p:spPr>
          <a:xfrm>
            <a:off x="1781176" y="5299080"/>
            <a:ext cx="2247899" cy="1025521"/>
          </a:xfrm>
          <a:prstGeom prst="wedgeRectCallout">
            <a:avLst>
              <a:gd name="adj1" fmla="val -1424"/>
              <a:gd name="adj2" fmla="val -99144"/>
            </a:avLst>
          </a:prstGeom>
          <a:solidFill>
            <a:srgbClr val="1B75BC"/>
          </a:solidFill>
          <a:ln w="12700" cap="flat" cmpd="sng" algn="ctr">
            <a:solidFill>
              <a:srgbClr val="1B75B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GB" sz="1400" kern="0" dirty="0">
                <a:solidFill>
                  <a:srgbClr val="FFFFFF"/>
                </a:solidFill>
                <a:latin typeface="Calibri"/>
              </a:rPr>
              <a:t>PBIs Prioritised by product owner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GB" sz="1400" kern="0" dirty="0">
                <a:solidFill>
                  <a:srgbClr val="FFFFFF"/>
                </a:solidFill>
                <a:latin typeface="Calibri"/>
              </a:rPr>
              <a:t>Effort point estimation by Dev Team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5353051" y="5299078"/>
            <a:ext cx="2190751" cy="1025521"/>
          </a:xfrm>
          <a:prstGeom prst="wedgeRectCallout">
            <a:avLst>
              <a:gd name="adj1" fmla="val -110610"/>
              <a:gd name="adj2" fmla="val -103788"/>
            </a:avLst>
          </a:prstGeom>
          <a:solidFill>
            <a:srgbClr val="EF41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GB" sz="1400" kern="0" dirty="0">
                <a:solidFill>
                  <a:srgbClr val="FFFFFF"/>
                </a:solidFill>
                <a:latin typeface="Calibri"/>
              </a:rPr>
              <a:t>Sprint Planning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GB" sz="1400" kern="0" dirty="0">
                <a:solidFill>
                  <a:srgbClr val="FFFFFF"/>
                </a:solidFill>
                <a:latin typeface="Calibri"/>
              </a:rPr>
              <a:t>PBIs committed to sprint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GB" sz="1400" kern="0" dirty="0">
                <a:solidFill>
                  <a:srgbClr val="FFFFFF"/>
                </a:solidFill>
                <a:latin typeface="Calibri"/>
              </a:rPr>
              <a:t>Tasked out and estimated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8686801" y="2184404"/>
            <a:ext cx="1790700" cy="1025521"/>
          </a:xfrm>
          <a:prstGeom prst="wedgeRectCallout">
            <a:avLst>
              <a:gd name="adj1" fmla="val -49612"/>
              <a:gd name="adj2" fmla="val 146986"/>
            </a:avLst>
          </a:prstGeom>
          <a:solidFill>
            <a:srgbClr val="64646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GB" sz="1400" kern="0" dirty="0">
                <a:solidFill>
                  <a:srgbClr val="FFFFFF"/>
                </a:solidFill>
                <a:latin typeface="Calibri"/>
              </a:rPr>
              <a:t>Demonstrated to product owner at sprint review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GB" sz="1400" kern="0" dirty="0">
                <a:solidFill>
                  <a:srgbClr val="FFFFFF"/>
                </a:solidFill>
                <a:latin typeface="Calibri"/>
              </a:rPr>
              <a:t>Retrospective follows demo</a:t>
            </a:r>
          </a:p>
        </p:txBody>
      </p:sp>
    </p:spTree>
    <p:extLst>
      <p:ext uri="{BB962C8B-B14F-4D97-AF65-F5344CB8AC3E}">
        <p14:creationId xmlns:p14="http://schemas.microsoft.com/office/powerpoint/2010/main" val="428368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Quick Guide to SCRUM</a:t>
            </a:r>
            <a:endParaRPr lang="en-GB" dirty="0"/>
          </a:p>
        </p:txBody>
      </p:sp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1"/>
          <p:cNvSpPr>
            <a:spLocks noChangeAspect="1" noChangeArrowheads="1"/>
          </p:cNvSpPr>
          <p:nvPr/>
        </p:nvSpPr>
        <p:spPr bwMode="auto">
          <a:xfrm>
            <a:off x="838200" y="205581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89964"/>
              </p:ext>
            </p:extLst>
          </p:nvPr>
        </p:nvGraphicFramePr>
        <p:xfrm>
          <a:off x="0" y="900734"/>
          <a:ext cx="12190412" cy="59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0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r>
                        <a:rPr lang="en-GB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SCRUM Roles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4000">
                <a:tc>
                  <a:txBody>
                    <a:bodyPr/>
                    <a:lstStyle/>
                    <a:p>
                      <a:pPr marL="800100" lvl="1" indent="-34290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GB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030958764"/>
              </p:ext>
            </p:extLst>
          </p:nvPr>
        </p:nvGraphicFramePr>
        <p:xfrm>
          <a:off x="1309211" y="2055813"/>
          <a:ext cx="8769181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673" y="1735931"/>
            <a:ext cx="498705" cy="639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017" y="1735931"/>
            <a:ext cx="498705" cy="639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7960" y="1796455"/>
            <a:ext cx="330311" cy="423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937" y="1796455"/>
            <a:ext cx="330311" cy="423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273" y="1796455"/>
            <a:ext cx="330311" cy="423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569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Notts">
      <a:dk1>
        <a:sysClr val="windowText" lastClr="000000"/>
      </a:dk1>
      <a:lt1>
        <a:sysClr val="window" lastClr="FFFFFF"/>
      </a:lt1>
      <a:dk2>
        <a:srgbClr val="007DA8"/>
      </a:dk2>
      <a:lt2>
        <a:srgbClr val="009BBD"/>
      </a:lt2>
      <a:accent1>
        <a:srgbClr val="005697"/>
      </a:accent1>
      <a:accent2>
        <a:srgbClr val="1B2A6B"/>
      </a:accent2>
      <a:accent3>
        <a:srgbClr val="191A4F"/>
      </a:accent3>
      <a:accent4>
        <a:srgbClr val="B32C76"/>
      </a:accent4>
      <a:accent5>
        <a:srgbClr val="D27826"/>
      </a:accent5>
      <a:accent6>
        <a:srgbClr val="38A159"/>
      </a:accent6>
      <a:hlink>
        <a:srgbClr val="0563C1"/>
      </a:hlink>
      <a:folHlink>
        <a:srgbClr val="954F72"/>
      </a:folHlink>
    </a:clrScheme>
    <a:fontScheme name="Notts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70000">
              <a:srgbClr val="00487E">
                <a:lumMod val="85000"/>
                <a:lumOff val="15000"/>
              </a:srgbClr>
            </a:gs>
            <a:gs pos="17000">
              <a:schemeClr val="accent1"/>
            </a:gs>
            <a:gs pos="100000">
              <a:schemeClr val="accent1">
                <a:lumMod val="75000"/>
              </a:schemeClr>
            </a:gs>
          </a:gsLst>
          <a:lin ang="0" scaled="1"/>
          <a:tileRect/>
        </a:gradFill>
        <a:ln>
          <a:noFill/>
        </a:ln>
      </a:spPr>
      <a:bodyPr rtlCol="0" anchor="ctr"/>
      <a:lstStyle>
        <a:defPPr algn="ctr">
          <a:defRPr sz="2400" b="1" dirty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TT_6103 (PowerPoint Guidelines) POT_Widescreen_001" id="{81F3E3EA-E64F-4445-9547-4C0E98DD302B}" vid="{B96464EC-35CD-433F-A30D-F35B5417D5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DBBFB7AD4F8F4795CA83819EA5F12E" ma:contentTypeVersion="6" ma:contentTypeDescription="Create a new document." ma:contentTypeScope="" ma:versionID="1784dadfd0b2d1b6229fd5dd791467ab">
  <xsd:schema xmlns:xsd="http://www.w3.org/2001/XMLSchema" xmlns:xs="http://www.w3.org/2001/XMLSchema" xmlns:p="http://schemas.microsoft.com/office/2006/metadata/properties" xmlns:ns2="0e7062c0-2195-468a-a34c-465d1f698a31" xmlns:ns3="4975baed-bf32-48fc-addc-de35b092413c" targetNamespace="http://schemas.microsoft.com/office/2006/metadata/properties" ma:root="true" ma:fieldsID="e6131cad91ba30625c5a65e8c4019b2c" ns2:_="" ns3:_="">
    <xsd:import namespace="0e7062c0-2195-468a-a34c-465d1f698a31"/>
    <xsd:import namespace="4975baed-bf32-48fc-addc-de35b092413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7062c0-2195-468a-a34c-465d1f698a3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75baed-bf32-48fc-addc-de35b09241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4E700B-CB67-4005-ACD9-6F5303E2C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7062c0-2195-468a-a34c-465d1f698a31"/>
    <ds:schemaRef ds:uri="4975baed-bf32-48fc-addc-de35b09241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DED5E1-B3FD-4F45-9BD2-4BAB68BE8B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DF1E9D-F145-4BBF-A89F-ABEC17509B25}">
  <ds:schemaRefs>
    <ds:schemaRef ds:uri="http://purl.org/dc/elements/1.1/"/>
    <ds:schemaRef ds:uri="http://schemas.microsoft.com/office/2006/metadata/properties"/>
    <ds:schemaRef ds:uri="4975baed-bf32-48fc-addc-de35b092413c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0e7062c0-2195-468a-a34c-465d1f698a3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NOTT_6103 (PowerPoint Guidelines) POT_Widescreen_002 (1)</Template>
  <TotalTime>5543</TotalTime>
  <Words>973</Words>
  <Application>Microsoft Office PowerPoint</Application>
  <PresentationFormat>Widescreen</PresentationFormat>
  <Paragraphs>339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ＭＳ Ｐゴシック</vt:lpstr>
      <vt:lpstr>ＭＳ Ｐゴシック</vt:lpstr>
      <vt:lpstr>Arial</vt:lpstr>
      <vt:lpstr>Calibri</vt:lpstr>
      <vt:lpstr>Georgia</vt:lpstr>
      <vt:lpstr>Wingdings</vt:lpstr>
      <vt:lpstr>Office Theme</vt:lpstr>
      <vt:lpstr>Visual Studio Team Services and SCRUM Engagement</vt:lpstr>
      <vt:lpstr>VSTS &amp; SCRUM Engagement</vt:lpstr>
      <vt:lpstr>Using VSTS</vt:lpstr>
      <vt:lpstr>But,  Before That…</vt:lpstr>
      <vt:lpstr>Quick Guide to  SCRUM (Agile) </vt:lpstr>
      <vt:lpstr>Quick Guide to SCRUM</vt:lpstr>
      <vt:lpstr>Quick Guide to SCRUM</vt:lpstr>
      <vt:lpstr>Quick Guide to SCRUM</vt:lpstr>
      <vt:lpstr>Quick Guide to SCRUM</vt:lpstr>
      <vt:lpstr>Quick Guide to SCRUM</vt:lpstr>
      <vt:lpstr>Quick Guide to SCRUM</vt:lpstr>
      <vt:lpstr>Quick Guide to SCRUM</vt:lpstr>
      <vt:lpstr>Quick Guide to SCRUM</vt:lpstr>
      <vt:lpstr>Quick Guide to SCRUM</vt:lpstr>
      <vt:lpstr>Quick Guide to SCRUM</vt:lpstr>
      <vt:lpstr>Quick Guide to SCRUM</vt:lpstr>
      <vt:lpstr>Using VSTS</vt:lpstr>
      <vt:lpstr>VSTS &amp; SCRUM Engagement</vt:lpstr>
      <vt:lpstr>VSTS &amp; SCRUM Engagement</vt:lpstr>
      <vt:lpstr>Creating Dashboards</vt:lpstr>
      <vt:lpstr>VSTS &amp; SCRUM Engagement</vt:lpstr>
      <vt:lpstr>Reporting  Options</vt:lpstr>
      <vt:lpstr>VSTS &amp; SCRUM Engagement</vt:lpstr>
      <vt:lpstr>VSTS &amp; SCRUM Engagement</vt:lpstr>
      <vt:lpstr>Estimating  Process</vt:lpstr>
      <vt:lpstr>VSTS &amp; SCRUM Engagement</vt:lpstr>
      <vt:lpstr>VSTS &amp; SCRUM Engagement</vt:lpstr>
      <vt:lpstr>VSTS &amp; SCRUM Engagement</vt:lpstr>
      <vt:lpstr>Linking  Item Types</vt:lpstr>
      <vt:lpstr>VSTS &amp; SCRUM Engagement</vt:lpstr>
      <vt:lpstr>WIT  Workflows</vt:lpstr>
      <vt:lpstr>VSTS &amp; Project Team Engagement</vt:lpstr>
      <vt:lpstr>Test Specific Information</vt:lpstr>
      <vt:lpstr>VSTS &amp; SCRUM Engagement</vt:lpstr>
      <vt:lpstr>VSTS &amp; SCRUM Engagement</vt:lpstr>
      <vt:lpstr>Impediments</vt:lpstr>
      <vt:lpstr>VSTS &amp; SCRUM Engagement</vt:lpstr>
      <vt:lpstr>More  Reporting</vt:lpstr>
      <vt:lpstr>VSTS &amp; SCRUM Engagement</vt:lpstr>
      <vt:lpstr>VSTS &amp; SCRUM Engagement</vt:lpstr>
      <vt:lpstr>VSTS &amp; SCRUM Engagement</vt:lpstr>
      <vt:lpstr>VSTS &amp; SCRUM Engagement</vt:lpstr>
      <vt:lpstr>Q&amp;A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Review Meeting</dc:title>
  <dc:creator>Edwards Christopher</dc:creator>
  <cp:lastModifiedBy>Speirs Richard</cp:lastModifiedBy>
  <cp:revision>161</cp:revision>
  <dcterms:created xsi:type="dcterms:W3CDTF">2017-05-23T14:02:24Z</dcterms:created>
  <dcterms:modified xsi:type="dcterms:W3CDTF">2017-08-24T09:20:56Z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0x0101004CDBBFB7AD4F8F4795CA83819EA5F12E</vt:lpwstr>
  </property>
  <property fmtid="{D5CDD505-2E9C-101B-9397-08002B2CF9AE}" pid="3" name="_MarkAsFinal">
    <vt:bool>true</vt:bool>
  </property>
</Properties>
</file>