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70" r:id="rId4"/>
    <p:sldId id="257" r:id="rId5"/>
    <p:sldId id="277" r:id="rId6"/>
    <p:sldId id="271" r:id="rId7"/>
    <p:sldId id="272" r:id="rId8"/>
    <p:sldId id="273" r:id="rId9"/>
    <p:sldId id="274" r:id="rId10"/>
    <p:sldId id="275" r:id="rId11"/>
    <p:sldId id="276" r:id="rId12"/>
    <p:sldId id="283" r:id="rId13"/>
    <p:sldId id="269" r:id="rId14"/>
    <p:sldId id="258" r:id="rId15"/>
    <p:sldId id="278" r:id="rId16"/>
    <p:sldId id="279" r:id="rId17"/>
    <p:sldId id="262" r:id="rId18"/>
    <p:sldId id="281" r:id="rId19"/>
    <p:sldId id="286" r:id="rId20"/>
    <p:sldId id="284" r:id="rId21"/>
    <p:sldId id="285" r:id="rId22"/>
    <p:sldId id="282" r:id="rId23"/>
    <p:sldId id="287" r:id="rId24"/>
    <p:sldId id="288" r:id="rId25"/>
    <p:sldId id="28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9F828F-7DC4-4548-A53F-95C8CFB55A45}"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705F3-A8A4-4040-A95D-E7B3D5358F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F828F-7DC4-4548-A53F-95C8CFB55A45}"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705F3-A8A4-4040-A95D-E7B3D5358F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F828F-7DC4-4548-A53F-95C8CFB55A45}"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705F3-A8A4-4040-A95D-E7B3D5358F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F828F-7DC4-4548-A53F-95C8CFB55A45}"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705F3-A8A4-4040-A95D-E7B3D5358F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9F828F-7DC4-4548-A53F-95C8CFB55A45}" type="datetimeFigureOut">
              <a:rPr lang="en-US" smtClean="0"/>
              <a:t>12/22/2017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705F3-A8A4-4040-A95D-E7B3D5358F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9F828F-7DC4-4548-A53F-95C8CFB55A45}"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705F3-A8A4-4040-A95D-E7B3D5358F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9F828F-7DC4-4548-A53F-95C8CFB55A45}" type="datetimeFigureOut">
              <a:rPr lang="en-US" smtClean="0"/>
              <a:t>12/22/2017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D705F3-A8A4-4040-A95D-E7B3D5358F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9F828F-7DC4-4548-A53F-95C8CFB55A45}" type="datetimeFigureOut">
              <a:rPr lang="en-US" smtClean="0"/>
              <a:t>12/22/2017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D705F3-A8A4-4040-A95D-E7B3D5358F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F828F-7DC4-4548-A53F-95C8CFB55A45}" type="datetimeFigureOut">
              <a:rPr lang="en-US" smtClean="0"/>
              <a:t>12/22/2017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D705F3-A8A4-4040-A95D-E7B3D5358F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F828F-7DC4-4548-A53F-95C8CFB55A45}"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705F3-A8A4-4040-A95D-E7B3D5358FC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F828F-7DC4-4548-A53F-95C8CFB55A45}" type="datetimeFigureOut">
              <a:rPr lang="en-US" smtClean="0"/>
              <a:t>12/22/2017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705F3-A8A4-4040-A95D-E7B3D5358FC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F828F-7DC4-4548-A53F-95C8CFB55A45}" type="datetimeFigureOut">
              <a:rPr lang="en-US" smtClean="0"/>
              <a:t>12/22/2017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705F3-A8A4-4040-A95D-E7B3D5358FC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l-GR" dirty="0" smtClean="0"/>
              <a:t>Ατομική Εργασία 2 Μονάδων 2017-2018</a:t>
            </a:r>
            <a:endParaRPr lang="en-US" dirty="0"/>
          </a:p>
        </p:txBody>
      </p:sp>
      <p:sp>
        <p:nvSpPr>
          <p:cNvPr id="3" name="Subtitle 2"/>
          <p:cNvSpPr>
            <a:spLocks noGrp="1"/>
          </p:cNvSpPr>
          <p:nvPr>
            <p:ph type="subTitle" idx="1"/>
          </p:nvPr>
        </p:nvSpPr>
        <p:spPr/>
        <p:txBody>
          <a:bodyPr/>
          <a:lstStyle/>
          <a:p>
            <a:r>
              <a:rPr lang="el-GR" dirty="0" smtClean="0"/>
              <a:t>Ονησιφόρου Άνθη</a:t>
            </a:r>
          </a:p>
          <a:p>
            <a:r>
              <a:rPr lang="el-GR" dirty="0" smtClean="0"/>
              <a:t>Π16160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button4</a:t>
            </a:r>
            <a:endParaRPr lang="en-US" dirty="0"/>
          </a:p>
        </p:txBody>
      </p:sp>
      <p:sp>
        <p:nvSpPr>
          <p:cNvPr id="3" name="Content Placeholder 2"/>
          <p:cNvSpPr>
            <a:spLocks noGrp="1"/>
          </p:cNvSpPr>
          <p:nvPr>
            <p:ph idx="1"/>
          </p:nvPr>
        </p:nvSpPr>
        <p:spPr/>
        <p:txBody>
          <a:bodyPr/>
          <a:lstStyle/>
          <a:p>
            <a:r>
              <a:rPr lang="el-GR" dirty="0" smtClean="0"/>
              <a:t>Στο </a:t>
            </a:r>
            <a:r>
              <a:rPr lang="en-US" dirty="0" smtClean="0"/>
              <a:t>button 4 </a:t>
            </a:r>
            <a:r>
              <a:rPr lang="el-GR" dirty="0" smtClean="0"/>
              <a:t>έχω υλοποιήσει το κομμάτι με το </a:t>
            </a:r>
            <a:r>
              <a:rPr lang="en-US" dirty="0" smtClean="0"/>
              <a:t>reset</a:t>
            </a:r>
            <a:r>
              <a:rPr lang="el-GR" dirty="0" smtClean="0"/>
              <a:t>. Δηλαδή, όταν και όποτε πατηθεί το κουμπί «</a:t>
            </a:r>
            <a:r>
              <a:rPr lang="en-US" dirty="0" smtClean="0"/>
              <a:t>reset</a:t>
            </a:r>
            <a:r>
              <a:rPr lang="el-GR" dirty="0" smtClean="0"/>
              <a:t>» τα στοιχεία στα </a:t>
            </a:r>
            <a:r>
              <a:rPr lang="en-US" dirty="0" smtClean="0"/>
              <a:t>textboxes </a:t>
            </a:r>
            <a:r>
              <a:rPr lang="el-GR" dirty="0" smtClean="0"/>
              <a:t>θα μηδενιστούν και τα αυτοκίνητα θα πάρουν την αρχική τους θέση και τα </a:t>
            </a:r>
            <a:r>
              <a:rPr lang="en-GB" dirty="0" smtClean="0"/>
              <a:t>timers</a:t>
            </a:r>
            <a:r>
              <a:rPr lang="en-US" dirty="0" smtClean="0"/>
              <a:t> </a:t>
            </a:r>
            <a:r>
              <a:rPr lang="el-GR" dirty="0" smtClean="0"/>
              <a:t>θα </a:t>
            </a:r>
            <a:r>
              <a:rPr lang="el-GR" dirty="0"/>
              <a:t>α</a:t>
            </a:r>
            <a:r>
              <a:rPr lang="el-GR" dirty="0" smtClean="0"/>
              <a:t>πενεργοποιηθούν. Έτσι ο χρήστης θα έχει την δυνατότητα να αλλάξει τους χρόνους που έχει δώσει.</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l="27526" t="31250" r="42606" b="30208"/>
          <a:stretch>
            <a:fillRect/>
          </a:stretch>
        </p:blipFill>
        <p:spPr bwMode="auto">
          <a:xfrm>
            <a:off x="1447800" y="457200"/>
            <a:ext cx="6400800" cy="5638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1</a:t>
            </a:r>
            <a:endParaRPr lang="en-US" dirty="0"/>
          </a:p>
        </p:txBody>
      </p:sp>
      <p:sp>
        <p:nvSpPr>
          <p:cNvPr id="3" name="Content Placeholder 2"/>
          <p:cNvSpPr>
            <a:spLocks noGrp="1"/>
          </p:cNvSpPr>
          <p:nvPr>
            <p:ph idx="1"/>
          </p:nvPr>
        </p:nvSpPr>
        <p:spPr/>
        <p:txBody>
          <a:bodyPr>
            <a:normAutofit/>
          </a:bodyPr>
          <a:lstStyle/>
          <a:p>
            <a:r>
              <a:rPr lang="el-GR" dirty="0"/>
              <a:t>Στο </a:t>
            </a:r>
            <a:r>
              <a:rPr lang="el-GR" dirty="0" err="1" smtClean="0"/>
              <a:t>timer</a:t>
            </a:r>
            <a:r>
              <a:rPr lang="en-US" dirty="0" smtClean="0"/>
              <a:t> </a:t>
            </a:r>
            <a:r>
              <a:rPr lang="el-GR" dirty="0" smtClean="0"/>
              <a:t>1 </a:t>
            </a:r>
            <a:r>
              <a:rPr lang="el-GR" dirty="0"/>
              <a:t>φτιάχνω το κομμάτι με τα </a:t>
            </a:r>
            <a:r>
              <a:rPr lang="el-GR" dirty="0" smtClean="0"/>
              <a:t>φανάρια.</a:t>
            </a:r>
            <a:r>
              <a:rPr lang="en-US" dirty="0" smtClean="0"/>
              <a:t> </a:t>
            </a:r>
            <a:r>
              <a:rPr lang="el-GR" dirty="0" smtClean="0"/>
              <a:t>Αρχικά τοποθετώ τα αυτοκίνητα σε συγκεκριμένες θέσεις. Ακολούθως, με εντολές</a:t>
            </a:r>
            <a:r>
              <a:rPr lang="en-US" dirty="0" smtClean="0"/>
              <a:t> </a:t>
            </a:r>
            <a:r>
              <a:rPr lang="el-GR" dirty="0" err="1" smtClean="0"/>
              <a:t>if</a:t>
            </a:r>
            <a:r>
              <a:rPr lang="el-GR" dirty="0" smtClean="0"/>
              <a:t> και </a:t>
            </a:r>
            <a:r>
              <a:rPr lang="en-GB" dirty="0" smtClean="0"/>
              <a:t>case,</a:t>
            </a:r>
            <a:r>
              <a:rPr lang="el-GR" dirty="0" smtClean="0"/>
              <a:t> </a:t>
            </a:r>
            <a:r>
              <a:rPr lang="el-GR" dirty="0"/>
              <a:t>όταν είναι ανοιχτό το κόκκινο από το πρώτο φανάρι να ανάβει το πράσινο στο πρώτο και το κόκκινο στο δεύτερο </a:t>
            </a:r>
            <a:r>
              <a:rPr lang="el-GR" dirty="0" smtClean="0"/>
              <a:t>φανάρι </a:t>
            </a:r>
            <a:r>
              <a:rPr lang="el-GR" dirty="0"/>
              <a:t>και το </a:t>
            </a:r>
            <a:r>
              <a:rPr lang="el-GR" dirty="0" err="1"/>
              <a:t>timer</a:t>
            </a:r>
            <a:r>
              <a:rPr lang="el-GR" dirty="0"/>
              <a:t> να παίρνει το χρόνο που θα παραμείνει το πράσινο. Και ακολουθεί η ίδια διαδικασία για τα υπόλοιπα.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srcRect l="26770" t="16364" r="33210" b="21414"/>
          <a:stretch>
            <a:fillRect/>
          </a:stretch>
        </p:blipFill>
        <p:spPr bwMode="auto">
          <a:xfrm>
            <a:off x="0" y="0"/>
            <a:ext cx="4648200" cy="68580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l="31625" t="16667" r="32065" b="18751"/>
          <a:stretch>
            <a:fillRect/>
          </a:stretch>
        </p:blipFill>
        <p:spPr bwMode="auto">
          <a:xfrm>
            <a:off x="4648200" y="0"/>
            <a:ext cx="4495800" cy="6858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Timer 2</a:t>
            </a:r>
            <a:endParaRPr lang="en-US" dirty="0"/>
          </a:p>
        </p:txBody>
      </p:sp>
      <p:sp>
        <p:nvSpPr>
          <p:cNvPr id="12" name="Content Placeholder 2"/>
          <p:cNvSpPr txBox="1">
            <a:spLocks/>
          </p:cNvSpPr>
          <p:nvPr/>
        </p:nvSpPr>
        <p:spPr>
          <a:xfrm>
            <a:off x="381000" y="1447800"/>
            <a:ext cx="8229600" cy="4876800"/>
          </a:xfrm>
          <a:prstGeom prst="rect">
            <a:avLst/>
          </a:prstGeom>
        </p:spPr>
        <p:txBody>
          <a:bodyPr>
            <a:normAutofit fontScale="77500" lnSpcReduction="20000"/>
          </a:bodyPr>
          <a:lstStyle/>
          <a:p>
            <a:pPr marL="342900" marR="0" lvl="0" indent="-342900" defTabSz="914400" rtl="0" eaLnBrk="1" fontAlgn="auto" latinLnBrk="0" hangingPunct="1">
              <a:lnSpc>
                <a:spcPct val="100000"/>
              </a:lnSpc>
              <a:spcBef>
                <a:spcPct val="20000"/>
              </a:spcBef>
              <a:spcAft>
                <a:spcPts val="0"/>
              </a:spcAft>
              <a:buClrTx/>
              <a:buSzTx/>
              <a:tabLst/>
              <a:defRPr/>
            </a:pPr>
            <a:r>
              <a:rPr lang="el-GR" sz="3200" b="1" u="sng" dirty="0" smtClean="0"/>
              <a:t>ΜΕΣΑ ΣΤΟ </a:t>
            </a:r>
            <a:r>
              <a:rPr lang="en-GB" sz="3200" b="1" u="sng" dirty="0" smtClean="0"/>
              <a:t>ELSE:</a:t>
            </a:r>
            <a:endParaRPr lang="el-GR" sz="3200" b="1" u="sng"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l-GR" sz="3200" dirty="0" smtClean="0"/>
              <a:t>Στο πρώτο </a:t>
            </a:r>
            <a:r>
              <a:rPr lang="en-GB" sz="3200" dirty="0" smtClean="0"/>
              <a:t>if</a:t>
            </a:r>
            <a:r>
              <a:rPr lang="el-GR" sz="3200" dirty="0" smtClean="0"/>
              <a:t> ελέγχω αν η αριστερή πλευρά του πρώτου κίτρινου αυτοκινήτου είναι μεγαλύτερη από την δεξιά πλευρά των φαναριών , τότε έφτασε στα φανάρια επομένως το αυτοκίνητο θα σταματήσει όταν είναι κόκκινο.</a:t>
            </a:r>
          </a:p>
          <a:p>
            <a:pPr marL="342900" indent="-342900">
              <a:spcBef>
                <a:spcPct val="20000"/>
              </a:spcBef>
              <a:buFont typeface="Arial" pitchFamily="34" charset="0"/>
              <a:buChar char="•"/>
            </a:pPr>
            <a:r>
              <a:rPr lang="el-GR" sz="3200" dirty="0" smtClean="0"/>
              <a:t>Στο δεύτερο </a:t>
            </a:r>
            <a:r>
              <a:rPr lang="en-GB" sz="3200" dirty="0" smtClean="0"/>
              <a:t>if</a:t>
            </a:r>
            <a:r>
              <a:rPr lang="en-US" sz="3200" dirty="0" smtClean="0"/>
              <a:t> </a:t>
            </a:r>
            <a:r>
              <a:rPr lang="el-GR" sz="3200" dirty="0" smtClean="0"/>
              <a:t>ελέγχω το ύψος του μπλε αυτοκινήτου αν έχει ξεπεράσει το ύψος του φαναριού, έτσι αν δεν ισχύει και είναι κόκκινο θα σταματήσει.</a:t>
            </a:r>
            <a:endParaRPr lang="en-US" sz="3200" dirty="0" smtClean="0"/>
          </a:p>
          <a:p>
            <a:pPr marL="342900" indent="-342900">
              <a:spcBef>
                <a:spcPct val="20000"/>
              </a:spcBef>
              <a:buFont typeface="Arial" pitchFamily="34" charset="0"/>
              <a:buChar char="•"/>
            </a:pPr>
            <a:r>
              <a:rPr lang="el-GR" sz="3200" dirty="0"/>
              <a:t>Στο τρίτο </a:t>
            </a:r>
            <a:r>
              <a:rPr lang="en-GB" sz="3200" dirty="0"/>
              <a:t>if </a:t>
            </a:r>
            <a:r>
              <a:rPr lang="el-GR" sz="3200" dirty="0"/>
              <a:t>κάνω τους κατάλληλους ελέγχους για να μην συγκρούονται τα δύο κίτρινα αυτοκίνητα</a:t>
            </a:r>
            <a:r>
              <a:rPr lang="el-GR" sz="3200" dirty="0" smtClean="0"/>
              <a:t>.</a:t>
            </a:r>
          </a:p>
          <a:p>
            <a:pPr marL="342900" indent="-342900">
              <a:spcBef>
                <a:spcPct val="20000"/>
              </a:spcBef>
            </a:pPr>
            <a:r>
              <a:rPr lang="el-GR" sz="3200" dirty="0" smtClean="0"/>
              <a:t>	Στο </a:t>
            </a:r>
            <a:r>
              <a:rPr lang="en-GB" sz="3200" dirty="0" smtClean="0"/>
              <a:t>else</a:t>
            </a:r>
            <a:r>
              <a:rPr lang="en-US" sz="3200" dirty="0" smtClean="0"/>
              <a:t> </a:t>
            </a:r>
            <a:r>
              <a:rPr lang="el-GR" sz="3200" dirty="0" smtClean="0"/>
              <a:t>κάνω ελέγχους με </a:t>
            </a:r>
            <a:r>
              <a:rPr lang="en-US" sz="3200" dirty="0" smtClean="0"/>
              <a:t>if</a:t>
            </a:r>
            <a:r>
              <a:rPr lang="el-GR" sz="3200" dirty="0" smtClean="0"/>
              <a:t> για να σταματάει το 2</a:t>
            </a:r>
            <a:r>
              <a:rPr lang="el-GR" sz="3200" baseline="30000" dirty="0" smtClean="0"/>
              <a:t>ο</a:t>
            </a:r>
            <a:r>
              <a:rPr lang="el-GR" sz="3200" dirty="0" smtClean="0"/>
              <a:t> κίτρινο αυτοκίνητο όταν είναι το χρώμα του φαναριού κόκκινο.</a:t>
            </a:r>
            <a:endParaRPr lang="el-GR" sz="3200" dirty="0" smtClean="0"/>
          </a:p>
          <a:p>
            <a:pPr marL="342900" indent="-342900">
              <a:spcBef>
                <a:spcPct val="20000"/>
              </a:spcBef>
              <a:buFont typeface="Arial" pitchFamily="34" charset="0"/>
              <a:buChar char="•"/>
            </a:pPr>
            <a:endParaRPr lang="en-US"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2"/>
          <a:srcRect l="24012" t="18750" r="7467" b="10417"/>
          <a:stretch>
            <a:fillRect/>
          </a:stretch>
        </p:blipFill>
        <p:spPr bwMode="auto">
          <a:xfrm>
            <a:off x="0" y="381000"/>
            <a:ext cx="9144000" cy="5638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srcRect l="24012" t="16667" r="11567" b="12500"/>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Timer 3</a:t>
            </a:r>
            <a:endParaRPr lang="en-US" dirty="0"/>
          </a:p>
        </p:txBody>
      </p:sp>
      <p:sp>
        <p:nvSpPr>
          <p:cNvPr id="4" name="Content Placeholder 3"/>
          <p:cNvSpPr>
            <a:spLocks noGrp="1"/>
          </p:cNvSpPr>
          <p:nvPr>
            <p:ph sz="half" idx="2"/>
          </p:nvPr>
        </p:nvSpPr>
        <p:spPr>
          <a:xfrm>
            <a:off x="533400" y="1600200"/>
            <a:ext cx="8153400" cy="4525963"/>
          </a:xfrm>
        </p:spPr>
        <p:txBody>
          <a:bodyPr>
            <a:normAutofit/>
          </a:bodyPr>
          <a:lstStyle/>
          <a:p>
            <a:r>
              <a:rPr lang="el-GR" dirty="0" smtClean="0"/>
              <a:t>Κάνω ελέγχους με την συνθήκη ελέγχου </a:t>
            </a:r>
            <a:r>
              <a:rPr lang="en-GB" dirty="0"/>
              <a:t>i</a:t>
            </a:r>
            <a:r>
              <a:rPr lang="en-US" dirty="0" smtClean="0"/>
              <a:t>f</a:t>
            </a:r>
            <a:r>
              <a:rPr lang="el-GR" dirty="0" smtClean="0"/>
              <a:t> για να σταματήσουν τα αυτοκίνητα το πρώτο κίτρινο όταν η αριστερή πλευρά του δεν περνά την αριστερή πλευρά των φαναριών. (όταν είναι μεγαλύτερη η πλευρά του αυτοκινήτου σε σχέση με την πλευρά των φαναριών σημαίνει ότι έφτασε). Κάνω έλεγχων αν έχει περάσει από το φανάρι, αν όχι και το φανάρι είναι κόκκινο τότε σταματά. Είναι η ίδια περίπου διαδικασία που γίνεται και όταν ενεργοποιηθεί το </a:t>
            </a:r>
            <a:r>
              <a:rPr lang="en-US" dirty="0" smtClean="0"/>
              <a:t>timer 2.</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srcRect l="24012" t="18750" r="9810" b="12500"/>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l="24817" t="41666" r="10761" b="17709"/>
          <a:stretch>
            <a:fillRect/>
          </a:stretch>
        </p:blipFill>
        <p:spPr bwMode="auto">
          <a:xfrm>
            <a:off x="0" y="1219200"/>
            <a:ext cx="9144000" cy="3962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lstStyle/>
          <a:p>
            <a:pPr>
              <a:buNone/>
            </a:pPr>
            <a:r>
              <a:rPr lang="el-GR" dirty="0" smtClean="0"/>
              <a:t>	Έχω προσπαθήσει όλα τα μέρη του κώδικα. Πιο κάτω έχω γράψει ξεχωριστά για το κάθε κομμάτι τι κάνει. Επίσης, για να μεγεθυνθούν τα γράμματα και να φαίνονται έχω κόψει τα </a:t>
            </a:r>
            <a:r>
              <a:rPr lang="en-US" dirty="0" smtClean="0"/>
              <a:t>screenshots </a:t>
            </a:r>
            <a:r>
              <a:rPr lang="el-GR" dirty="0" smtClean="0"/>
              <a:t>στο ύψος του κάθε κώδικα.</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Timer 4</a:t>
            </a:r>
            <a:endParaRPr lang="en-US" dirty="0"/>
          </a:p>
        </p:txBody>
      </p:sp>
      <p:sp>
        <p:nvSpPr>
          <p:cNvPr id="3" name="Content Placeholder 2"/>
          <p:cNvSpPr>
            <a:spLocks noGrp="1"/>
          </p:cNvSpPr>
          <p:nvPr>
            <p:ph idx="1"/>
          </p:nvPr>
        </p:nvSpPr>
        <p:spPr/>
        <p:txBody>
          <a:bodyPr/>
          <a:lstStyle/>
          <a:p>
            <a:r>
              <a:rPr lang="el-GR" dirty="0" smtClean="0"/>
              <a:t>Στο </a:t>
            </a:r>
            <a:r>
              <a:rPr lang="en-US" dirty="0" smtClean="0"/>
              <a:t>timer 4 </a:t>
            </a:r>
            <a:r>
              <a:rPr lang="el-GR" dirty="0" smtClean="0"/>
              <a:t>έχω κάνει τις κατάλληλες ρυθμίσεις με την συνθήκη </a:t>
            </a:r>
            <a:r>
              <a:rPr lang="en-GB" dirty="0" smtClean="0"/>
              <a:t>if</a:t>
            </a:r>
            <a:r>
              <a:rPr lang="en-US" dirty="0" smtClean="0"/>
              <a:t> </a:t>
            </a:r>
            <a:r>
              <a:rPr lang="el-GR" dirty="0" smtClean="0"/>
              <a:t>και </a:t>
            </a:r>
            <a:r>
              <a:rPr lang="en-US" dirty="0" smtClean="0"/>
              <a:t>else</a:t>
            </a:r>
            <a:r>
              <a:rPr lang="el-GR" dirty="0" smtClean="0"/>
              <a:t> </a:t>
            </a:r>
            <a:r>
              <a:rPr lang="el-GR" dirty="0"/>
              <a:t>έ</a:t>
            </a:r>
            <a:r>
              <a:rPr lang="el-GR" dirty="0" smtClean="0"/>
              <a:t>τσι ώστε το μπλε αυτοκίνητο να σταματάει όταν το κόκκινο φανάρι είναι αναμμένο.</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l="24012" t="53125" r="11567" b="16493"/>
          <a:stretch>
            <a:fillRect/>
          </a:stretch>
        </p:blipFill>
        <p:spPr bwMode="auto">
          <a:xfrm>
            <a:off x="0" y="1371600"/>
            <a:ext cx="9144000" cy="30480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l="72621" t="60417" r="19180" b="34374"/>
          <a:stretch>
            <a:fillRect/>
          </a:stretch>
        </p:blipFill>
        <p:spPr bwMode="auto">
          <a:xfrm>
            <a:off x="8077200" y="2438400"/>
            <a:ext cx="1066800" cy="381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Timer 5</a:t>
            </a:r>
            <a:endParaRPr lang="en-US" dirty="0"/>
          </a:p>
        </p:txBody>
      </p:sp>
      <p:sp>
        <p:nvSpPr>
          <p:cNvPr id="5" name="Content Placeholder 4"/>
          <p:cNvSpPr>
            <a:spLocks noGrp="1"/>
          </p:cNvSpPr>
          <p:nvPr>
            <p:ph sz="half" idx="1"/>
          </p:nvPr>
        </p:nvSpPr>
        <p:spPr>
          <a:xfrm>
            <a:off x="457200" y="1600200"/>
            <a:ext cx="8001000" cy="4525963"/>
          </a:xfrm>
        </p:spPr>
        <p:txBody>
          <a:bodyPr>
            <a:normAutofit/>
          </a:bodyPr>
          <a:lstStyle/>
          <a:p>
            <a:r>
              <a:rPr lang="el-GR" dirty="0" smtClean="0"/>
              <a:t>Στο </a:t>
            </a:r>
            <a:r>
              <a:rPr lang="en-GB" dirty="0" smtClean="0"/>
              <a:t>timer 5 </a:t>
            </a:r>
            <a:r>
              <a:rPr lang="el-GR" dirty="0" smtClean="0"/>
              <a:t>προσπάθησα να επιταχύνω την ταχύτητα των αμαξιών αφότου περάσουν τα φανάρια και μετά.</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l="24012" t="27083" r="46120" b="44792"/>
          <a:stretch>
            <a:fillRect/>
          </a:stretch>
        </p:blipFill>
        <p:spPr bwMode="auto">
          <a:xfrm>
            <a:off x="0" y="1066800"/>
            <a:ext cx="9144000" cy="4876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Timer 6</a:t>
            </a:r>
            <a:endParaRPr lang="en-US" dirty="0"/>
          </a:p>
        </p:txBody>
      </p:sp>
      <p:sp>
        <p:nvSpPr>
          <p:cNvPr id="3" name="Content Placeholder 2"/>
          <p:cNvSpPr>
            <a:spLocks noGrp="1"/>
          </p:cNvSpPr>
          <p:nvPr>
            <p:ph sz="half" idx="1"/>
          </p:nvPr>
        </p:nvSpPr>
        <p:spPr>
          <a:xfrm>
            <a:off x="457200" y="1600200"/>
            <a:ext cx="8077200" cy="4525963"/>
          </a:xfrm>
        </p:spPr>
        <p:txBody>
          <a:bodyPr/>
          <a:lstStyle/>
          <a:p>
            <a:r>
              <a:rPr lang="el-GR" dirty="0" smtClean="0"/>
              <a:t>Στο </a:t>
            </a:r>
            <a:r>
              <a:rPr lang="en-GB" dirty="0" smtClean="0"/>
              <a:t>timer </a:t>
            </a:r>
            <a:r>
              <a:rPr lang="el-GR" dirty="0" smtClean="0"/>
              <a:t>6 προσπάθησα να επιταχύνω την ταχύτητα του αμαξιού αφότου περάσει τα φανάρια και μετά.</a:t>
            </a:r>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l="24012" t="55208" r="40263" b="26042"/>
          <a:stretch>
            <a:fillRect/>
          </a:stretch>
        </p:blipFill>
        <p:spPr bwMode="auto">
          <a:xfrm>
            <a:off x="0" y="2057400"/>
            <a:ext cx="9144000" cy="3200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Button 1</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l-GR" dirty="0" smtClean="0"/>
              <a:t>	Στο </a:t>
            </a:r>
            <a:r>
              <a:rPr lang="en-GB" dirty="0" smtClean="0"/>
              <a:t>button 1</a:t>
            </a:r>
            <a:r>
              <a:rPr lang="el-GR" dirty="0" smtClean="0"/>
              <a:t> έχω υλοποιήσει το κομμάτι με το </a:t>
            </a:r>
            <a:r>
              <a:rPr lang="en-GB" dirty="0" smtClean="0"/>
              <a:t>Change </a:t>
            </a:r>
            <a:r>
              <a:rPr lang="el-GR" dirty="0" smtClean="0"/>
              <a:t>για το δεξιότερο φανάρι και στην συνέχεια</a:t>
            </a:r>
            <a:r>
              <a:rPr lang="en-US" dirty="0" smtClean="0"/>
              <a:t> </a:t>
            </a:r>
            <a:r>
              <a:rPr lang="el-GR" dirty="0" smtClean="0"/>
              <a:t>κάνω ελέγχους με </a:t>
            </a:r>
            <a:r>
              <a:rPr lang="en-US" dirty="0" smtClean="0"/>
              <a:t>if </a:t>
            </a:r>
            <a:r>
              <a:rPr lang="el-GR" dirty="0" smtClean="0"/>
              <a:t>και </a:t>
            </a:r>
            <a:r>
              <a:rPr lang="en-US" dirty="0" smtClean="0"/>
              <a:t>else if</a:t>
            </a:r>
            <a:r>
              <a:rPr lang="el-GR" dirty="0" smtClean="0"/>
              <a:t> στα φανάρια για την οριζόντια κατεύθυνση των αυτοκινήτων.</a:t>
            </a:r>
            <a:endParaRPr lang="en-US" dirty="0" smtClean="0"/>
          </a:p>
          <a:p>
            <a:r>
              <a:rPr lang="el-GR" dirty="0" smtClean="0"/>
              <a:t>Αρχικά φαίνονται όλα, με το πάτημα του κουμπιού ανάβει το πράσινο, από το πράσινο πάει στο πορτοκαλί και ακολούθως στο κόκκινο! (όταν επαναλαμβάνεται το πάτημα του κουμπιού τα φώτα ανάβουν με την ίδια σειρά. Όταν είναι κόκκινο στο ένα φανάρι ανάβει στο άλλο  το κόκκινο για να αποφευχθούν τυχόν συγκρούσεις. Γίνονται και στα δύο οι ανάλογες αλλαγές κάθε φορά.</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27881" t="21875" r="44133" b="32199"/>
          <a:stretch>
            <a:fillRect/>
          </a:stretch>
        </p:blipFill>
        <p:spPr bwMode="auto">
          <a:xfrm>
            <a:off x="0" y="0"/>
            <a:ext cx="4648200" cy="6858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l="27745" t="36219" r="54100" b="23958"/>
          <a:stretch>
            <a:fillRect/>
          </a:stretch>
        </p:blipFill>
        <p:spPr bwMode="auto">
          <a:xfrm>
            <a:off x="4757057" y="152400"/>
            <a:ext cx="4386943" cy="6705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2</a:t>
            </a:r>
            <a:endParaRPr lang="en-US" dirty="0"/>
          </a:p>
        </p:txBody>
      </p:sp>
      <p:sp>
        <p:nvSpPr>
          <p:cNvPr id="3" name="Content Placeholder 2"/>
          <p:cNvSpPr>
            <a:spLocks noGrp="1"/>
          </p:cNvSpPr>
          <p:nvPr>
            <p:ph idx="1"/>
          </p:nvPr>
        </p:nvSpPr>
        <p:spPr/>
        <p:txBody>
          <a:bodyPr/>
          <a:lstStyle/>
          <a:p>
            <a:r>
              <a:rPr lang="el-GR" dirty="0" smtClean="0"/>
              <a:t>Κάνω ελέγχους με τις συνθήκες </a:t>
            </a:r>
            <a:r>
              <a:rPr lang="en-GB" dirty="0" smtClean="0"/>
              <a:t>if</a:t>
            </a:r>
            <a:r>
              <a:rPr lang="el-GR" dirty="0" smtClean="0"/>
              <a:t> και</a:t>
            </a:r>
            <a:r>
              <a:rPr lang="en-GB" dirty="0" smtClean="0"/>
              <a:t> else if</a:t>
            </a:r>
            <a:r>
              <a:rPr lang="el-GR" dirty="0" smtClean="0"/>
              <a:t> για τα 6 </a:t>
            </a:r>
            <a:r>
              <a:rPr lang="en-GB" dirty="0" smtClean="0"/>
              <a:t>textboxes</a:t>
            </a:r>
            <a:r>
              <a:rPr lang="el-GR" dirty="0" smtClean="0"/>
              <a:t>, σε περίπτωση που ο χρήστης δεν έχει δώσει χρόνο για τα 6 φώτα τότε εμφανίζεται ένα κατάλληλο μήνυμα. Αν ο χρήστης έχει δώσει σωστά τα στοιχεία τότε ενεργοποιούνται και τα 6 </a:t>
            </a:r>
            <a:r>
              <a:rPr lang="en-GB" dirty="0" smtClean="0"/>
              <a:t>timer.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srcRect l="24012" t="40625" r="7467" b="16667"/>
          <a:stretch>
            <a:fillRect/>
          </a:stretch>
        </p:blipFill>
        <p:spPr bwMode="auto">
          <a:xfrm>
            <a:off x="0" y="1066800"/>
            <a:ext cx="9144000" cy="4572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l="29283" t="41667" r="7613" b="40712"/>
          <a:stretch>
            <a:fillRect/>
          </a:stretch>
        </p:blipFill>
        <p:spPr bwMode="auto">
          <a:xfrm>
            <a:off x="0" y="2209800"/>
            <a:ext cx="9144000" cy="2971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3</a:t>
            </a:r>
            <a:endParaRPr lang="en-US" dirty="0"/>
          </a:p>
        </p:txBody>
      </p:sp>
      <p:sp>
        <p:nvSpPr>
          <p:cNvPr id="3" name="Content Placeholder 2"/>
          <p:cNvSpPr>
            <a:spLocks noGrp="1"/>
          </p:cNvSpPr>
          <p:nvPr>
            <p:ph idx="1"/>
          </p:nvPr>
        </p:nvSpPr>
        <p:spPr/>
        <p:txBody>
          <a:bodyPr/>
          <a:lstStyle/>
          <a:p>
            <a:pPr>
              <a:buNone/>
            </a:pPr>
            <a:r>
              <a:rPr lang="el-GR" dirty="0" smtClean="0"/>
              <a:t>	Στο </a:t>
            </a:r>
            <a:r>
              <a:rPr lang="en-GB" dirty="0" smtClean="0"/>
              <a:t>button </a:t>
            </a:r>
            <a:r>
              <a:rPr lang="el-GR" dirty="0" smtClean="0"/>
              <a:t>3 έχω υλοποιήσει το κομμάτι με το </a:t>
            </a:r>
            <a:r>
              <a:rPr lang="en-GB" dirty="0" smtClean="0"/>
              <a:t>Change </a:t>
            </a:r>
            <a:r>
              <a:rPr lang="el-GR" dirty="0" smtClean="0"/>
              <a:t>για το αριστερότερο φανάρι και στην συνέχεια</a:t>
            </a:r>
            <a:r>
              <a:rPr lang="en-US" dirty="0" smtClean="0"/>
              <a:t> </a:t>
            </a:r>
            <a:r>
              <a:rPr lang="el-GR" dirty="0" smtClean="0"/>
              <a:t>κάνω ελέγχους με </a:t>
            </a:r>
            <a:r>
              <a:rPr lang="en-US" dirty="0" smtClean="0"/>
              <a:t>if </a:t>
            </a:r>
            <a:r>
              <a:rPr lang="el-GR" dirty="0" smtClean="0"/>
              <a:t>και </a:t>
            </a:r>
            <a:r>
              <a:rPr lang="en-US" dirty="0" smtClean="0"/>
              <a:t>else if</a:t>
            </a:r>
            <a:r>
              <a:rPr lang="el-GR" dirty="0" smtClean="0"/>
              <a:t> στα φανάρια για την κατακόρυφη κατεύθυνση των αυτοκινήτων. </a:t>
            </a:r>
            <a:r>
              <a:rPr lang="el-GR" dirty="0" smtClean="0"/>
              <a:t>Ισχύουν οι ίδιες εντολές με το </a:t>
            </a:r>
            <a:r>
              <a:rPr lang="en-US" dirty="0" smtClean="0"/>
              <a:t>button </a:t>
            </a:r>
            <a:r>
              <a:rPr lang="el-GR" dirty="0" smtClean="0"/>
              <a:t>1 με τις κατάλληλες διαφοροποιήσεις για τις ονομασίες στα χρώματα των φαναριών.</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26354" t="19754" r="43192" b="36065"/>
          <a:stretch>
            <a:fillRect/>
          </a:stretch>
        </p:blipFill>
        <p:spPr bwMode="auto">
          <a:xfrm>
            <a:off x="0" y="0"/>
            <a:ext cx="4495800" cy="68580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l="27745" t="44792" r="45315" b="14583"/>
          <a:stretch>
            <a:fillRect/>
          </a:stretch>
        </p:blipFill>
        <p:spPr bwMode="auto">
          <a:xfrm>
            <a:off x="4419600" y="0"/>
            <a:ext cx="4724400" cy="6858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426</Words>
  <Application>Microsoft Office PowerPoint</Application>
  <PresentationFormat>On-screen Show (4:3)</PresentationFormat>
  <Paragraphs>29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Ατομική Εργασία 2 Μονάδων 2017-2018</vt:lpstr>
      <vt:lpstr>Slide 2</vt:lpstr>
      <vt:lpstr>Button 1</vt:lpstr>
      <vt:lpstr>Slide 4</vt:lpstr>
      <vt:lpstr>Button 2</vt:lpstr>
      <vt:lpstr>Slide 6</vt:lpstr>
      <vt:lpstr>Slide 7</vt:lpstr>
      <vt:lpstr>Button 3</vt:lpstr>
      <vt:lpstr>Slide 9</vt:lpstr>
      <vt:lpstr>button4</vt:lpstr>
      <vt:lpstr>Slide 11</vt:lpstr>
      <vt:lpstr>Timer 1</vt:lpstr>
      <vt:lpstr>Slide 13</vt:lpstr>
      <vt:lpstr>Timer 2</vt:lpstr>
      <vt:lpstr>Slide 15</vt:lpstr>
      <vt:lpstr>Slide 16</vt:lpstr>
      <vt:lpstr>Timer 3</vt:lpstr>
      <vt:lpstr>Slide 18</vt:lpstr>
      <vt:lpstr>Slide 19</vt:lpstr>
      <vt:lpstr>Timer 4</vt:lpstr>
      <vt:lpstr>Slide 21</vt:lpstr>
      <vt:lpstr>Timer 5</vt:lpstr>
      <vt:lpstr>Slide 23</vt:lpstr>
      <vt:lpstr>Timer 6</vt:lpstr>
      <vt:lpstr>Slide 25</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Ατομική Εργασία 2 Μονάδων 2017-2018</dc:title>
  <dc:creator>Toshiba</dc:creator>
  <cp:lastModifiedBy>Toshiba</cp:lastModifiedBy>
  <cp:revision>42</cp:revision>
  <dcterms:created xsi:type="dcterms:W3CDTF">2017-12-22T14:40:21Z</dcterms:created>
  <dcterms:modified xsi:type="dcterms:W3CDTF">2017-12-22T21:37:10Z</dcterms:modified>
</cp:coreProperties>
</file>