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AB32-0D65-4BB3-90D0-BD1CA165A4A3}" type="datetimeFigureOut">
              <a:rPr lang="de-AT" smtClean="0"/>
              <a:t>30.11.2016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511D-75FE-4AA7-A7DB-450B797EDB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756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AB32-0D65-4BB3-90D0-BD1CA165A4A3}" type="datetimeFigureOut">
              <a:rPr lang="de-AT" smtClean="0"/>
              <a:t>30.11.2016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511D-75FE-4AA7-A7DB-450B797EDB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265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40AB32-0D65-4BB3-90D0-BD1CA165A4A3}" type="datetimeFigureOut">
              <a:rPr lang="de-AT" smtClean="0"/>
              <a:t>30.11.2016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3BCD511D-75FE-4AA7-A7DB-450B797EDB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7244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AB32-0D65-4BB3-90D0-BD1CA165A4A3}" type="datetimeFigureOut">
              <a:rPr lang="de-AT" smtClean="0"/>
              <a:t>30.11.2016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511D-75FE-4AA7-A7DB-450B797EDB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1662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40AB32-0D65-4BB3-90D0-BD1CA165A4A3}" type="datetimeFigureOut">
              <a:rPr lang="de-AT" smtClean="0"/>
              <a:t>30.11.2016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CD511D-75FE-4AA7-A7DB-450B797EDB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69596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AB32-0D65-4BB3-90D0-BD1CA165A4A3}" type="datetimeFigureOut">
              <a:rPr lang="de-AT" smtClean="0"/>
              <a:t>30.11.2016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511D-75FE-4AA7-A7DB-450B797EDB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6416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AB32-0D65-4BB3-90D0-BD1CA165A4A3}" type="datetimeFigureOut">
              <a:rPr lang="de-AT" smtClean="0"/>
              <a:t>30.11.2016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511D-75FE-4AA7-A7DB-450B797EDB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8007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AB32-0D65-4BB3-90D0-BD1CA165A4A3}" type="datetimeFigureOut">
              <a:rPr lang="de-AT" smtClean="0"/>
              <a:t>30.11.2016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511D-75FE-4AA7-A7DB-450B797EDB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10512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AB32-0D65-4BB3-90D0-BD1CA165A4A3}" type="datetimeFigureOut">
              <a:rPr lang="de-AT" smtClean="0"/>
              <a:t>30.11.2016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511D-75FE-4AA7-A7DB-450B797EDB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76411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AB32-0D65-4BB3-90D0-BD1CA165A4A3}" type="datetimeFigureOut">
              <a:rPr lang="de-AT" smtClean="0"/>
              <a:t>30.11.2016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511D-75FE-4AA7-A7DB-450B797EDB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8648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AB32-0D65-4BB3-90D0-BD1CA165A4A3}" type="datetimeFigureOut">
              <a:rPr lang="de-AT" smtClean="0"/>
              <a:t>30.11.2016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511D-75FE-4AA7-A7DB-450B797EDB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71428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40AB32-0D65-4BB3-90D0-BD1CA165A4A3}" type="datetimeFigureOut">
              <a:rPr lang="de-AT" smtClean="0"/>
              <a:t>30.11.2016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3BCD511D-75FE-4AA7-A7DB-450B797EDB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68289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Composite 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Design Pattern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32522" y="6440557"/>
            <a:ext cx="229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Benedikt Mayr</a:t>
            </a:r>
          </a:p>
        </p:txBody>
      </p:sp>
    </p:spTree>
    <p:extLst>
      <p:ext uri="{BB962C8B-B14F-4D97-AF65-F5344CB8AC3E}">
        <p14:creationId xmlns:p14="http://schemas.microsoft.com/office/powerpoint/2010/main" val="3312432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Erklärung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Teil-Ganzes Hierarchie</a:t>
            </a:r>
          </a:p>
          <a:p>
            <a:endParaRPr lang="de-AT" dirty="0"/>
          </a:p>
          <a:p>
            <a:r>
              <a:rPr lang="de-AT" dirty="0"/>
              <a:t>Baumstruktur</a:t>
            </a:r>
          </a:p>
          <a:p>
            <a:endParaRPr lang="de-AT" dirty="0"/>
          </a:p>
          <a:p>
            <a:r>
              <a:rPr lang="de-AT" dirty="0"/>
              <a:t>Typisches Beispiel: hierarchische Dateisysteme</a:t>
            </a:r>
          </a:p>
        </p:txBody>
      </p:sp>
    </p:spTree>
    <p:extLst>
      <p:ext uri="{BB962C8B-B14F-4D97-AF65-F5344CB8AC3E}">
        <p14:creationId xmlns:p14="http://schemas.microsoft.com/office/powerpoint/2010/main" val="571186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Struktur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841" y="2010188"/>
            <a:ext cx="4440272" cy="4162755"/>
          </a:xfrm>
        </p:spPr>
      </p:pic>
      <p:sp>
        <p:nvSpPr>
          <p:cNvPr id="5" name="Textfeld 4"/>
          <p:cNvSpPr txBox="1"/>
          <p:nvPr/>
        </p:nvSpPr>
        <p:spPr>
          <a:xfrm>
            <a:off x="742122" y="2411896"/>
            <a:ext cx="5883966" cy="4028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AT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550"/>
            <a:ext cx="6773207" cy="438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16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Vor-und Nachteile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Vorteile:</a:t>
            </a:r>
          </a:p>
          <a:p>
            <a:pPr lvl="1"/>
            <a:r>
              <a:rPr lang="de-DE" dirty="0"/>
              <a:t>einheitliche Behandlung von Primitiven und Kompositionen</a:t>
            </a:r>
          </a:p>
          <a:p>
            <a:pPr lvl="1"/>
            <a:r>
              <a:rPr lang="de-DE" dirty="0"/>
              <a:t>leichte Erweiterbarkeit um neue Blatt- oder Container-Klassen</a:t>
            </a:r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Nachteile</a:t>
            </a:r>
          </a:p>
          <a:p>
            <a:pPr lvl="1"/>
            <a:r>
              <a:rPr lang="de-AT" dirty="0"/>
              <a:t>Entwurf wird leicht zu allgemein und unübersichtlich</a:t>
            </a:r>
          </a:p>
          <a:p>
            <a:pPr lvl="1"/>
            <a:r>
              <a:rPr lang="de-AT" dirty="0"/>
              <a:t>Änderungen im Nachhinein mit viel Aufwand verbunden</a:t>
            </a:r>
          </a:p>
        </p:txBody>
      </p:sp>
    </p:spTree>
    <p:extLst>
      <p:ext uri="{BB962C8B-B14F-4D97-AF65-F5344CB8AC3E}">
        <p14:creationId xmlns:p14="http://schemas.microsoft.com/office/powerpoint/2010/main" val="3032781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Uml</a:t>
            </a:r>
            <a:r>
              <a:rPr lang="de-AT" dirty="0"/>
              <a:t>-diagramm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217" y="1792936"/>
            <a:ext cx="5844209" cy="5086451"/>
          </a:xfrm>
        </p:spPr>
      </p:pic>
    </p:spTree>
    <p:extLst>
      <p:ext uri="{BB962C8B-B14F-4D97-AF65-F5344CB8AC3E}">
        <p14:creationId xmlns:p14="http://schemas.microsoft.com/office/powerpoint/2010/main" val="2667052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bändert">
  <a:themeElements>
    <a:clrScheme name="Gebändert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Gebändert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ebänder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TM03090430[[fn=Verbund]]</Template>
  <TotalTime>0</TotalTime>
  <Words>48</Words>
  <Application>Microsoft Office PowerPoint</Application>
  <PresentationFormat>Breitbild</PresentationFormat>
  <Paragraphs>20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Corbel</vt:lpstr>
      <vt:lpstr>Wingdings</vt:lpstr>
      <vt:lpstr>Gebändert</vt:lpstr>
      <vt:lpstr>Composite </vt:lpstr>
      <vt:lpstr>Erklärung</vt:lpstr>
      <vt:lpstr>Struktur</vt:lpstr>
      <vt:lpstr>Vor-und Nachteile</vt:lpstr>
      <vt:lpstr>Uml-diagramm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Composite</dc:title>
  <dc:creator>Benedikt Mayr</dc:creator>
  <cp:lastModifiedBy>Benedikt Mayr</cp:lastModifiedBy>
  <cp:revision>10</cp:revision>
  <dcterms:created xsi:type="dcterms:W3CDTF">2016-11-26T10:09:32Z</dcterms:created>
  <dcterms:modified xsi:type="dcterms:W3CDTF">2016-11-30T12:41:52Z</dcterms:modified>
</cp:coreProperties>
</file>