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3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33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3" autoAdjust="0"/>
  </p:normalViewPr>
  <p:slideViewPr>
    <p:cSldViewPr snapToGrid="0" snapToObjects="1">
      <p:cViewPr varScale="1">
        <p:scale>
          <a:sx n="52" d="100"/>
          <a:sy n="52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07/12/2015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07/12/2015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 smtClean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27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18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30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92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realizaron el prototipo no funcional usando CSS a partir de un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mockup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</a:t>
            </a:r>
            <a:r>
              <a:rPr lang="es-E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******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se realizo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según el diagrama de clases usando el lenguaje JAVA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el proyecto realizado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java swing terminado en su totalidad con estas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es imposible enseñar todo el siguiente contenido a menos que se enseñe de forma muy superficial donde la persona no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programación si no sintaxis hay que buscar una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esto el tiempo estimado para enseñar esto son 3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treimestres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donde el aprendiz ya debe saber algoritmia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-Java: historia, arquitectura de librerías, componentes (máquina virtual de java).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(java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kit), el compilador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documentador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entorno de ejecución java, el entorno de ejecución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appletviewer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desarrollo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jbuilder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forte4java,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eclipse,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jdeveloper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whebsphere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editores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jcreator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javabox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objetos, clases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métodos y atributos de clase y de instancia, herencia, polimorfismo, encapsulamiento, interfaces,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(clases vector,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interfaces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paquetes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buffers de entrada y salida (java.io),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hilos,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concurrencia, comunicación por sockets (transmisión de cadenas, archivos y objetos a través de la red),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(llamado a procedimientos remotos), interfaz grafica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windowing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swing, control de eventos,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acceso desde java a una base de datos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acceso a los recursos del sistema, empaquetado y despliegue de aplicaciones java.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12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Cuarto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ADSI Nocturno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-BPMN o diagrama de flujo de proceso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 IEEE830)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funcionales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q"/>
            </a:pP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-Diagrama de Casos de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-Formato Casos de Uso Extendido</a:t>
            </a:r>
          </a:p>
          <a:p>
            <a:pPr lvl="1">
              <a:buFont typeface="Wingdings" pitchFamily="2" charset="2"/>
              <a:buChar char="q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 Notación </a:t>
            </a:r>
            <a:r>
              <a:rPr lang="es-CO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crow´s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Normalización del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</a:p>
          <a:p>
            <a:pPr lvl="1">
              <a:buFont typeface="Wingdings" pitchFamily="2" charset="2"/>
              <a:buChar char="q"/>
            </a:pP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datos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6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Gantt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-Cronograma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-Presupuesto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-Selección del personal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-Informes de uso de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</a:p>
          <a:p>
            <a:pPr marL="457200" lvl="1" indent="0">
              <a:buNone/>
            </a:pP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i="1" dirty="0" smtClean="0"/>
              <a:t>se recomienda </a:t>
            </a:r>
            <a:r>
              <a:rPr lang="es-ES" i="1" dirty="0"/>
              <a:t>usar </a:t>
            </a:r>
            <a:r>
              <a:rPr lang="es-ES" i="1" dirty="0" err="1"/>
              <a:t>project</a:t>
            </a:r>
            <a:r>
              <a:rPr lang="es-ES" i="1" dirty="0"/>
              <a:t> para </a:t>
            </a:r>
            <a:r>
              <a:rPr lang="es-ES" i="1" dirty="0" smtClean="0"/>
              <a:t>realizar </a:t>
            </a:r>
            <a:r>
              <a:rPr lang="es-ES" i="1" dirty="0"/>
              <a:t>esta actividad diagrama de </a:t>
            </a:r>
            <a:r>
              <a:rPr lang="es-ES" i="1" dirty="0" err="1"/>
              <a:t>gantt</a:t>
            </a:r>
            <a:r>
              <a:rPr lang="es-ES" i="1" dirty="0"/>
              <a:t>, informes de uso de recursos y presupuestos) 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23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(</a:t>
            </a:r>
            <a:r>
              <a:rPr lang="es-CO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Wireframes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CO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distribución(Estándar UML 2.4.1 o superior)</a:t>
            </a: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84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control de versiones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integración continua(Opcional)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Informes de costos (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estos dependen del hardware y software, usar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roject para generar dichos informes a partir del Gantt)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9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-Construcción de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-Datos insertados en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-Consultas y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joins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la Base de Datos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360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166</Words>
  <Application>Microsoft Office PowerPoint</Application>
  <PresentationFormat>Presentación en pantalla (4:3)</PresentationFormat>
  <Paragraphs>98</Paragraphs>
  <Slides>9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</cp:lastModifiedBy>
  <cp:revision>155</cp:revision>
  <dcterms:created xsi:type="dcterms:W3CDTF">2014-06-25T16:18:26Z</dcterms:created>
  <dcterms:modified xsi:type="dcterms:W3CDTF">2015-12-07T16:50:22Z</dcterms:modified>
</cp:coreProperties>
</file>