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1" r:id="rId7"/>
    <p:sldId id="270" r:id="rId8"/>
    <p:sldId id="267" r:id="rId9"/>
    <p:sldId id="259" r:id="rId10"/>
    <p:sldId id="262" r:id="rId11"/>
    <p:sldId id="263" r:id="rId12"/>
    <p:sldId id="264" r:id="rId13"/>
    <p:sldId id="265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26AFC-6249-A7AF-33E5-EA6163D94BB5}" v="353" dt="2024-04-22T02:10:08.840"/>
    <p1510:client id="{F9B522B8-8350-93FC-554C-6C6E65246ECA}" v="126" dt="2024-04-22T09:52:0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w Cen MT" panose="020B0602020104020603"/>
            </a:rPr>
            <a:t>Multiple Levels</a:t>
          </a: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w Cen MT" panose="020B0602020104020603"/>
            </a:rPr>
            <a:t>Fight the Enemies</a:t>
          </a: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w Cen MT" panose="020B0602020104020603"/>
            </a:rPr>
            <a:t>Find the Key</a:t>
          </a:r>
          <a:endParaRPr lang="en-US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 panose="020B0602020104020603"/>
            </a:rPr>
            <a:t>Survive</a:t>
          </a:r>
          <a:endParaRPr lang="en-US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/>
            </a:rPr>
            <a:t>Multiple Levels</a:t>
          </a:r>
          <a:endParaRPr lang="en-US" sz="2200" kern="1200" dirty="0"/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/>
            </a:rPr>
            <a:t>Fight the Enemies</a:t>
          </a:r>
          <a:endParaRPr lang="en-US" sz="2200" kern="1200" dirty="0"/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25364" y="2031608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/>
            </a:rPr>
            <a:t>Find the Key</a:t>
          </a:r>
          <a:endParaRPr lang="en-US" sz="2200" kern="1200" dirty="0"/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0480" y="2795238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/>
            </a:rPr>
            <a:t>Survive</a:t>
          </a:r>
          <a:endParaRPr lang="en-US" sz="2200" kern="1200" dirty="0"/>
        </a:p>
      </dsp:txBody>
      <dsp:txXfrm>
        <a:off x="860480" y="2795238"/>
        <a:ext cx="2224411" cy="74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9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7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9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4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6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2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Escape the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Game Development in 3D : CSEB434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28C6D-B782-AAB9-1009-12F5767403A2}"/>
              </a:ext>
            </a:extLst>
          </p:cNvPr>
          <p:cNvSpPr txBox="1"/>
          <p:nvPr/>
        </p:nvSpPr>
        <p:spPr>
          <a:xfrm>
            <a:off x="383975" y="5420319"/>
            <a:ext cx="38695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Name: Satyam Raj</a:t>
            </a:r>
          </a:p>
          <a:p>
            <a:r>
              <a:rPr lang="en-US" sz="2000">
                <a:solidFill>
                  <a:srgbClr val="000000"/>
                </a:solidFill>
              </a:rPr>
              <a:t>Reg. No.: 12106615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Roll No.: RKE095A27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Reach the main target</a:t>
            </a:r>
          </a:p>
        </p:txBody>
      </p:sp>
      <p:pic>
        <p:nvPicPr>
          <p:cNvPr id="4" name="Picture 3" descr="A cartoon character on a computer screen&#10;&#10;Description automatically generated">
            <a:extLst>
              <a:ext uri="{FF2B5EF4-FFF2-40B4-BE49-F238E27FC236}">
                <a16:creationId xmlns:a16="http://schemas.microsoft.com/office/drawing/2014/main" id="{E3B289D8-61C9-A02C-5D96-AB292B32D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8" b="6250"/>
          <a:stretch/>
        </p:blipFill>
        <p:spPr>
          <a:xfrm>
            <a:off x="1762125" y="1839516"/>
            <a:ext cx="8882061" cy="43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Victory!!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D85D0A-7BEB-A92A-6404-F718627A0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1" b="6305"/>
          <a:stretch/>
        </p:blipFill>
        <p:spPr>
          <a:xfrm>
            <a:off x="1684734" y="1854398"/>
            <a:ext cx="9120186" cy="45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4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19" y="487549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/>
              <a:t>Future Aspects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C10A8-3FD2-B74A-0510-C98E53DA674B}"/>
              </a:ext>
            </a:extLst>
          </p:cNvPr>
          <p:cNvSpPr txBox="1"/>
          <p:nvPr/>
        </p:nvSpPr>
        <p:spPr>
          <a:xfrm>
            <a:off x="803671" y="2107406"/>
            <a:ext cx="96142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b="1">
                <a:solidFill>
                  <a:srgbClr val="ECECEC"/>
                </a:solidFill>
                <a:ea typeface="+mn-lt"/>
                <a:cs typeface="+mn-lt"/>
              </a:rPr>
              <a:t>Scalability and Cross-Platform Compatibility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rgbClr val="ECECEC"/>
                </a:solidFill>
                <a:ea typeface="+mn-lt"/>
                <a:cs typeface="+mn-lt"/>
              </a:rPr>
              <a:t>Monetization Strategy</a:t>
            </a:r>
          </a:p>
          <a:p>
            <a:pPr marL="285750" indent="-285750">
              <a:buFont typeface="Arial"/>
              <a:buChar char="•"/>
            </a:pPr>
            <a:r>
              <a:rPr lang="en-US" sz="3600" b="1">
                <a:solidFill>
                  <a:srgbClr val="ECECEC"/>
                </a:solidFill>
                <a:ea typeface="+mn-lt"/>
                <a:cs typeface="+mn-lt"/>
              </a:rPr>
              <a:t>Integration of Emerging Technologies like AR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solidFill>
                  <a:srgbClr val="ECECEC"/>
                </a:solidFill>
              </a:rPr>
              <a:t>Addition of newer levels</a:t>
            </a:r>
          </a:p>
        </p:txBody>
      </p:sp>
    </p:spTree>
    <p:extLst>
      <p:ext uri="{BB962C8B-B14F-4D97-AF65-F5344CB8AC3E}">
        <p14:creationId xmlns:p14="http://schemas.microsoft.com/office/powerpoint/2010/main" val="423497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476" y="2690205"/>
            <a:ext cx="3583780" cy="1478570"/>
          </a:xfrm>
        </p:spPr>
        <p:txBody>
          <a:bodyPr>
            <a:normAutofit/>
          </a:bodyPr>
          <a:lstStyle/>
          <a:p>
            <a:r>
              <a:rPr lang="en-US" sz="4800" b="1" dirty="0"/>
              <a:t>Thankyou!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Game </a:t>
            </a:r>
            <a:br>
              <a:rPr lang="en-US" sz="3200" dirty="0"/>
            </a:br>
            <a:r>
              <a:rPr lang="en-US" sz="3200" dirty="0"/>
              <a:t>Features</a:t>
            </a:r>
            <a:endParaRPr lang="en-US" dirty="0"/>
          </a:p>
        </p:txBody>
      </p:sp>
      <p:pic>
        <p:nvPicPr>
          <p:cNvPr id="10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16497-6A2B-4863-A3DD-A2D0AF0748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68" t="4861" r="24966" b="6944"/>
          <a:stretch/>
        </p:blipFill>
        <p:spPr>
          <a:xfrm flipH="1">
            <a:off x="-1119" y="11"/>
            <a:ext cx="7481255" cy="6857996"/>
          </a:xfrm>
          <a:prstGeom prst="rect">
            <a:avLst/>
          </a:prstGeom>
        </p:spPr>
      </p:pic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701812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20" y="301534"/>
            <a:ext cx="5867032" cy="549410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Game Objects Hierarchy</a:t>
            </a:r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B578DF-D654-ECFA-8066-C065CE26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1028700"/>
            <a:ext cx="4400550" cy="4371975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D84DB2-5FB1-CEA2-D77A-13A9667E6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469" y="1028700"/>
            <a:ext cx="3905250" cy="465772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8BEC39-F675-EA40-8E69-A777CBF5E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719" y="1240631"/>
            <a:ext cx="3952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8" y="2873284"/>
            <a:ext cx="3831064" cy="549410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Player Controls: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ADB43-2D3F-8BE8-F555-AB9FB525C766}"/>
              </a:ext>
            </a:extLst>
          </p:cNvPr>
          <p:cNvSpPr txBox="1"/>
          <p:nvPr/>
        </p:nvSpPr>
        <p:spPr>
          <a:xfrm>
            <a:off x="4310062" y="1806773"/>
            <a:ext cx="648890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Move forward : W</a:t>
            </a:r>
          </a:p>
          <a:p>
            <a:r>
              <a:rPr lang="en-US" sz="2800" dirty="0"/>
              <a:t>Move Left : A</a:t>
            </a:r>
          </a:p>
          <a:p>
            <a:r>
              <a:rPr lang="en-US" sz="2800" dirty="0"/>
              <a:t>Move backward : S</a:t>
            </a:r>
          </a:p>
          <a:p>
            <a:r>
              <a:rPr lang="en-US" sz="2800" dirty="0"/>
              <a:t>Move Right : D</a:t>
            </a:r>
          </a:p>
          <a:p>
            <a:r>
              <a:rPr lang="en-US" sz="2800" dirty="0"/>
              <a:t>Jump : Space Bar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718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AC3DE99-887C-E0DD-B3A2-6063726B4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38" t="5767" b="6944"/>
          <a:stretch/>
        </p:blipFill>
        <p:spPr>
          <a:xfrm>
            <a:off x="2169320" y="441845"/>
            <a:ext cx="10356053" cy="557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05" y="4480629"/>
            <a:ext cx="4116814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Kill the enemies</a:t>
            </a:r>
          </a:p>
        </p:txBody>
      </p:sp>
    </p:spTree>
    <p:extLst>
      <p:ext uri="{BB962C8B-B14F-4D97-AF65-F5344CB8AC3E}">
        <p14:creationId xmlns:p14="http://schemas.microsoft.com/office/powerpoint/2010/main" val="117353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Take the Health points and capture the key</a:t>
            </a:r>
          </a:p>
        </p:txBody>
      </p:sp>
      <p:pic>
        <p:nvPicPr>
          <p:cNvPr id="18" name="Picture 17" descr="A video game screen shot of a cartoon character&#10;&#10;Description automatically generated">
            <a:extLst>
              <a:ext uri="{FF2B5EF4-FFF2-40B4-BE49-F238E27FC236}">
                <a16:creationId xmlns:a16="http://schemas.microsoft.com/office/drawing/2014/main" id="{B928B0D7-29F0-36C4-6420-AAB7E759D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19" b="7182"/>
          <a:stretch/>
        </p:blipFill>
        <p:spPr>
          <a:xfrm>
            <a:off x="2092523" y="1903323"/>
            <a:ext cx="7524749" cy="38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Unlock the next Level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AA6E8C-F62F-991C-9329-3221BFD79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14" b="6597"/>
          <a:stretch/>
        </p:blipFill>
        <p:spPr>
          <a:xfrm>
            <a:off x="1887140" y="1711523"/>
            <a:ext cx="8774906" cy="43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Next level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3227A5-E9CE-08DE-70A5-0DC2B206E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1" b="6597"/>
          <a:stretch/>
        </p:blipFill>
        <p:spPr>
          <a:xfrm>
            <a:off x="1592460" y="2095500"/>
            <a:ext cx="8429624" cy="42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Don't get hit by the enemies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BF5FEF-6CDF-8446-CDBE-AD9596A5E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9" b="6944"/>
          <a:stretch/>
        </p:blipFill>
        <p:spPr>
          <a:xfrm>
            <a:off x="1857375" y="1827123"/>
            <a:ext cx="8989218" cy="4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Escape the Matrix</vt:lpstr>
      <vt:lpstr>Game  Features</vt:lpstr>
      <vt:lpstr>Game Objects Hierarchy</vt:lpstr>
      <vt:lpstr>Player Controls:</vt:lpstr>
      <vt:lpstr>Kill the enemies</vt:lpstr>
      <vt:lpstr>Take the Health points and capture the key</vt:lpstr>
      <vt:lpstr>Unlock the next Level</vt:lpstr>
      <vt:lpstr>Next level</vt:lpstr>
      <vt:lpstr>Don't get hit by the enemies</vt:lpstr>
      <vt:lpstr>Reach the main target</vt:lpstr>
      <vt:lpstr>Victory!!</vt:lpstr>
      <vt:lpstr>Future Aspects :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/>
  <cp:revision>156</cp:revision>
  <dcterms:created xsi:type="dcterms:W3CDTF">2024-04-22T01:50:05Z</dcterms:created>
  <dcterms:modified xsi:type="dcterms:W3CDTF">2024-04-22T09:53:14Z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