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4"/>
  </p:notesMasterIdLst>
  <p:handoutMasterIdLst>
    <p:handoutMasterId r:id="rId25"/>
  </p:handoutMasterIdLst>
  <p:sldIdLst>
    <p:sldId id="257" r:id="rId5"/>
    <p:sldId id="481" r:id="rId6"/>
    <p:sldId id="465" r:id="rId7"/>
    <p:sldId id="485" r:id="rId8"/>
    <p:sldId id="468" r:id="rId9"/>
    <p:sldId id="466" r:id="rId10"/>
    <p:sldId id="473" r:id="rId11"/>
    <p:sldId id="484" r:id="rId12"/>
    <p:sldId id="472" r:id="rId13"/>
    <p:sldId id="479" r:id="rId14"/>
    <p:sldId id="480" r:id="rId15"/>
    <p:sldId id="474" r:id="rId16"/>
    <p:sldId id="469" r:id="rId17"/>
    <p:sldId id="470" r:id="rId18"/>
    <p:sldId id="467" r:id="rId19"/>
    <p:sldId id="478" r:id="rId20"/>
    <p:sldId id="482" r:id="rId21"/>
    <p:sldId id="476" r:id="rId22"/>
    <p:sldId id="477" r:id="rId23"/>
  </p:sldIdLst>
  <p:sldSz cx="93599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C000"/>
    <a:srgbClr val="D9E171"/>
    <a:srgbClr val="CBE668"/>
    <a:srgbClr val="898989"/>
    <a:srgbClr val="003371"/>
    <a:srgbClr val="A5A5A5"/>
    <a:srgbClr val="94BEE3"/>
    <a:srgbClr val="5E9D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563"/>
  </p:normalViewPr>
  <p:slideViewPr>
    <p:cSldViewPr snapToGrid="0">
      <p:cViewPr varScale="1">
        <p:scale>
          <a:sx n="118" d="100"/>
          <a:sy n="118" d="100"/>
        </p:scale>
        <p:origin x="1400" y="1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E09EE-F3CB-4798-B44D-EA95F77F9E53}" type="doc">
      <dgm:prSet loTypeId="urn:microsoft.com/office/officeart/2005/8/layout/orgChart1" loCatId="hierarchy" qsTypeId="urn:microsoft.com/office/officeart/2005/8/quickstyle/simple5" qsCatId="simple" csTypeId="urn:microsoft.com/office/officeart/2005/8/colors/accent2_1" csCatId="accent2" phldr="1"/>
      <dgm:spPr/>
      <dgm:t>
        <a:bodyPr/>
        <a:lstStyle/>
        <a:p>
          <a:endParaRPr lang="en-IN"/>
        </a:p>
      </dgm:t>
    </dgm:pt>
    <dgm:pt modelId="{C2B3DD1B-52D1-452E-A1E0-DD1117324B8E}">
      <dgm:prSet/>
      <dgm:spPr/>
      <dgm:t>
        <a:bodyPr/>
        <a:lstStyle/>
        <a:p>
          <a:r>
            <a:rPr lang="en-IN" dirty="0"/>
            <a:t>GENDER PREDICTION</a:t>
          </a:r>
        </a:p>
      </dgm:t>
    </dgm:pt>
    <dgm:pt modelId="{C50259BE-D9B9-42D4-9749-ACDB39506B5B}" type="parTrans" cxnId="{60AD0DED-FC24-4FF5-9457-E4A0BC6EA927}">
      <dgm:prSet/>
      <dgm:spPr/>
      <dgm:t>
        <a:bodyPr/>
        <a:lstStyle/>
        <a:p>
          <a:endParaRPr lang="en-IN"/>
        </a:p>
      </dgm:t>
    </dgm:pt>
    <dgm:pt modelId="{9B2BFAEE-0C3B-4BA0-91FF-C1D04E5CF6CC}" type="sibTrans" cxnId="{60AD0DED-FC24-4FF5-9457-E4A0BC6EA927}">
      <dgm:prSet/>
      <dgm:spPr/>
      <dgm:t>
        <a:bodyPr/>
        <a:lstStyle/>
        <a:p>
          <a:endParaRPr lang="en-IN"/>
        </a:p>
      </dgm:t>
    </dgm:pt>
    <dgm:pt modelId="{9C0109D6-FD01-4680-B4A7-C377972D5BF9}">
      <dgm:prSet/>
      <dgm:spPr/>
      <dgm:t>
        <a:bodyPr/>
        <a:lstStyle/>
        <a:p>
          <a:r>
            <a:rPr lang="en-IN" dirty="0"/>
            <a:t>MALE</a:t>
          </a:r>
        </a:p>
      </dgm:t>
    </dgm:pt>
    <dgm:pt modelId="{DD9DBABB-0BD8-4476-9A79-D8B81D9A894C}" type="parTrans" cxnId="{456DEB10-F544-4326-B389-104077D99D59}">
      <dgm:prSet/>
      <dgm:spPr/>
      <dgm:t>
        <a:bodyPr/>
        <a:lstStyle/>
        <a:p>
          <a:endParaRPr lang="en-IN"/>
        </a:p>
      </dgm:t>
    </dgm:pt>
    <dgm:pt modelId="{06EDAFDD-B2EE-4589-B48A-95633F11F02E}" type="sibTrans" cxnId="{456DEB10-F544-4326-B389-104077D99D59}">
      <dgm:prSet/>
      <dgm:spPr/>
      <dgm:t>
        <a:bodyPr/>
        <a:lstStyle/>
        <a:p>
          <a:endParaRPr lang="en-IN"/>
        </a:p>
      </dgm:t>
    </dgm:pt>
    <dgm:pt modelId="{AE731EAD-F0F3-4661-A393-6AF87345372E}">
      <dgm:prSet/>
      <dgm:spPr/>
      <dgm:t>
        <a:bodyPr/>
        <a:lstStyle/>
        <a:p>
          <a:r>
            <a:rPr lang="en-IN"/>
            <a:t>FEMALE</a:t>
          </a:r>
        </a:p>
      </dgm:t>
    </dgm:pt>
    <dgm:pt modelId="{FF054ED5-62C2-48BA-BFAE-9FC4A46033BC}" type="parTrans" cxnId="{775006F2-168A-4469-B273-24F4051975B1}">
      <dgm:prSet/>
      <dgm:spPr/>
      <dgm:t>
        <a:bodyPr/>
        <a:lstStyle/>
        <a:p>
          <a:endParaRPr lang="en-IN"/>
        </a:p>
      </dgm:t>
    </dgm:pt>
    <dgm:pt modelId="{D885FF0A-FFF3-4FEC-976A-BEA048A01C15}" type="sibTrans" cxnId="{775006F2-168A-4469-B273-24F4051975B1}">
      <dgm:prSet/>
      <dgm:spPr/>
      <dgm:t>
        <a:bodyPr/>
        <a:lstStyle/>
        <a:p>
          <a:endParaRPr lang="en-IN"/>
        </a:p>
      </dgm:t>
    </dgm:pt>
    <dgm:pt modelId="{73C985C5-711D-4C39-8950-9C5E35304B2C}" type="pres">
      <dgm:prSet presAssocID="{061E09EE-F3CB-4798-B44D-EA95F77F9E53}" presName="hierChild1" presStyleCnt="0">
        <dgm:presLayoutVars>
          <dgm:orgChart val="1"/>
          <dgm:chPref val="1"/>
          <dgm:dir/>
          <dgm:animOne val="branch"/>
          <dgm:animLvl val="lvl"/>
          <dgm:resizeHandles/>
        </dgm:presLayoutVars>
      </dgm:prSet>
      <dgm:spPr/>
    </dgm:pt>
    <dgm:pt modelId="{9DB16872-0622-4EED-8744-AC6E68792343}" type="pres">
      <dgm:prSet presAssocID="{C2B3DD1B-52D1-452E-A1E0-DD1117324B8E}" presName="hierRoot1" presStyleCnt="0">
        <dgm:presLayoutVars>
          <dgm:hierBranch val="init"/>
        </dgm:presLayoutVars>
      </dgm:prSet>
      <dgm:spPr/>
    </dgm:pt>
    <dgm:pt modelId="{C45369E9-966D-4145-8BDA-997B8611C237}" type="pres">
      <dgm:prSet presAssocID="{C2B3DD1B-52D1-452E-A1E0-DD1117324B8E}" presName="rootComposite1" presStyleCnt="0"/>
      <dgm:spPr/>
    </dgm:pt>
    <dgm:pt modelId="{F7E9B162-2D4C-47A1-B936-09A27A9BFE77}" type="pres">
      <dgm:prSet presAssocID="{C2B3DD1B-52D1-452E-A1E0-DD1117324B8E}" presName="rootText1" presStyleLbl="node0" presStyleIdx="0" presStyleCnt="1">
        <dgm:presLayoutVars>
          <dgm:chPref val="3"/>
        </dgm:presLayoutVars>
      </dgm:prSet>
      <dgm:spPr/>
    </dgm:pt>
    <dgm:pt modelId="{DC34FF70-4E5C-4FED-AD41-ADB6B7E7E076}" type="pres">
      <dgm:prSet presAssocID="{C2B3DD1B-52D1-452E-A1E0-DD1117324B8E}" presName="rootConnector1" presStyleLbl="node1" presStyleIdx="0" presStyleCnt="0"/>
      <dgm:spPr/>
    </dgm:pt>
    <dgm:pt modelId="{3BE312FA-51FC-438E-96ED-8A99822407AE}" type="pres">
      <dgm:prSet presAssocID="{C2B3DD1B-52D1-452E-A1E0-DD1117324B8E}" presName="hierChild2" presStyleCnt="0"/>
      <dgm:spPr/>
    </dgm:pt>
    <dgm:pt modelId="{6FFE6A34-0DB1-4543-82BA-49C92099E399}" type="pres">
      <dgm:prSet presAssocID="{DD9DBABB-0BD8-4476-9A79-D8B81D9A894C}" presName="Name37" presStyleLbl="parChTrans1D2" presStyleIdx="0" presStyleCnt="2"/>
      <dgm:spPr/>
    </dgm:pt>
    <dgm:pt modelId="{8384555A-B99A-4862-A6A9-805211BB6875}" type="pres">
      <dgm:prSet presAssocID="{9C0109D6-FD01-4680-B4A7-C377972D5BF9}" presName="hierRoot2" presStyleCnt="0">
        <dgm:presLayoutVars>
          <dgm:hierBranch val="init"/>
        </dgm:presLayoutVars>
      </dgm:prSet>
      <dgm:spPr/>
    </dgm:pt>
    <dgm:pt modelId="{02D8B00E-E086-4DC2-ABE0-D279AFAFBED7}" type="pres">
      <dgm:prSet presAssocID="{9C0109D6-FD01-4680-B4A7-C377972D5BF9}" presName="rootComposite" presStyleCnt="0"/>
      <dgm:spPr/>
    </dgm:pt>
    <dgm:pt modelId="{D729753E-AB4B-44CC-A1F5-6695623FEA23}" type="pres">
      <dgm:prSet presAssocID="{9C0109D6-FD01-4680-B4A7-C377972D5BF9}" presName="rootText" presStyleLbl="node2" presStyleIdx="0" presStyleCnt="2">
        <dgm:presLayoutVars>
          <dgm:chPref val="3"/>
        </dgm:presLayoutVars>
      </dgm:prSet>
      <dgm:spPr/>
    </dgm:pt>
    <dgm:pt modelId="{57110495-76DB-4D76-95AB-9A73B87268DE}" type="pres">
      <dgm:prSet presAssocID="{9C0109D6-FD01-4680-B4A7-C377972D5BF9}" presName="rootConnector" presStyleLbl="node2" presStyleIdx="0" presStyleCnt="2"/>
      <dgm:spPr/>
    </dgm:pt>
    <dgm:pt modelId="{F7341ABF-F0FE-483D-801C-17FF904AC303}" type="pres">
      <dgm:prSet presAssocID="{9C0109D6-FD01-4680-B4A7-C377972D5BF9}" presName="hierChild4" presStyleCnt="0"/>
      <dgm:spPr/>
    </dgm:pt>
    <dgm:pt modelId="{0EB619D0-CAC5-41FA-9D1F-E42284B7FB99}" type="pres">
      <dgm:prSet presAssocID="{9C0109D6-FD01-4680-B4A7-C377972D5BF9}" presName="hierChild5" presStyleCnt="0"/>
      <dgm:spPr/>
    </dgm:pt>
    <dgm:pt modelId="{9F6CCF26-7C1A-4B6C-B3AF-8625BB5AFBFC}" type="pres">
      <dgm:prSet presAssocID="{FF054ED5-62C2-48BA-BFAE-9FC4A46033BC}" presName="Name37" presStyleLbl="parChTrans1D2" presStyleIdx="1" presStyleCnt="2"/>
      <dgm:spPr/>
    </dgm:pt>
    <dgm:pt modelId="{4C043C42-B207-41D9-81BD-A3CF28E36264}" type="pres">
      <dgm:prSet presAssocID="{AE731EAD-F0F3-4661-A393-6AF87345372E}" presName="hierRoot2" presStyleCnt="0">
        <dgm:presLayoutVars>
          <dgm:hierBranch val="init"/>
        </dgm:presLayoutVars>
      </dgm:prSet>
      <dgm:spPr/>
    </dgm:pt>
    <dgm:pt modelId="{C938C1F1-99FE-48C9-ACEB-03A05B583AEA}" type="pres">
      <dgm:prSet presAssocID="{AE731EAD-F0F3-4661-A393-6AF87345372E}" presName="rootComposite" presStyleCnt="0"/>
      <dgm:spPr/>
    </dgm:pt>
    <dgm:pt modelId="{6EC06023-EA1E-4C33-87AF-87A1C9293DE7}" type="pres">
      <dgm:prSet presAssocID="{AE731EAD-F0F3-4661-A393-6AF87345372E}" presName="rootText" presStyleLbl="node2" presStyleIdx="1" presStyleCnt="2">
        <dgm:presLayoutVars>
          <dgm:chPref val="3"/>
        </dgm:presLayoutVars>
      </dgm:prSet>
      <dgm:spPr/>
    </dgm:pt>
    <dgm:pt modelId="{BD4F89B8-B10B-4AB6-ABFE-50D33841A549}" type="pres">
      <dgm:prSet presAssocID="{AE731EAD-F0F3-4661-A393-6AF87345372E}" presName="rootConnector" presStyleLbl="node2" presStyleIdx="1" presStyleCnt="2"/>
      <dgm:spPr/>
    </dgm:pt>
    <dgm:pt modelId="{D36484D7-3275-4861-9C72-300DC09A526A}" type="pres">
      <dgm:prSet presAssocID="{AE731EAD-F0F3-4661-A393-6AF87345372E}" presName="hierChild4" presStyleCnt="0"/>
      <dgm:spPr/>
    </dgm:pt>
    <dgm:pt modelId="{BD2BED68-A523-49D1-A5F4-445E4FAA692F}" type="pres">
      <dgm:prSet presAssocID="{AE731EAD-F0F3-4661-A393-6AF87345372E}" presName="hierChild5" presStyleCnt="0"/>
      <dgm:spPr/>
    </dgm:pt>
    <dgm:pt modelId="{D89AF58F-2E0D-4C6F-94BD-4AD9EFA925BC}" type="pres">
      <dgm:prSet presAssocID="{C2B3DD1B-52D1-452E-A1E0-DD1117324B8E}" presName="hierChild3" presStyleCnt="0"/>
      <dgm:spPr/>
    </dgm:pt>
  </dgm:ptLst>
  <dgm:cxnLst>
    <dgm:cxn modelId="{456DEB10-F544-4326-B389-104077D99D59}" srcId="{C2B3DD1B-52D1-452E-A1E0-DD1117324B8E}" destId="{9C0109D6-FD01-4680-B4A7-C377972D5BF9}" srcOrd="0" destOrd="0" parTransId="{DD9DBABB-0BD8-4476-9A79-D8B81D9A894C}" sibTransId="{06EDAFDD-B2EE-4589-B48A-95633F11F02E}"/>
    <dgm:cxn modelId="{CF336317-74E7-42DE-89B1-2D1B748C1121}" type="presOf" srcId="{DD9DBABB-0BD8-4476-9A79-D8B81D9A894C}" destId="{6FFE6A34-0DB1-4543-82BA-49C92099E399}" srcOrd="0" destOrd="0" presId="urn:microsoft.com/office/officeart/2005/8/layout/orgChart1"/>
    <dgm:cxn modelId="{80153689-2433-4348-9E8F-A9C381FF7AF4}" type="presOf" srcId="{C2B3DD1B-52D1-452E-A1E0-DD1117324B8E}" destId="{F7E9B162-2D4C-47A1-B936-09A27A9BFE77}" srcOrd="0" destOrd="0" presId="urn:microsoft.com/office/officeart/2005/8/layout/orgChart1"/>
    <dgm:cxn modelId="{08A72991-DD9F-48E6-AEEA-ABA1E90ED971}" type="presOf" srcId="{9C0109D6-FD01-4680-B4A7-C377972D5BF9}" destId="{57110495-76DB-4D76-95AB-9A73B87268DE}" srcOrd="1" destOrd="0" presId="urn:microsoft.com/office/officeart/2005/8/layout/orgChart1"/>
    <dgm:cxn modelId="{5A38D5BF-2F30-4416-8C97-AF38AC6387B3}" type="presOf" srcId="{FF054ED5-62C2-48BA-BFAE-9FC4A46033BC}" destId="{9F6CCF26-7C1A-4B6C-B3AF-8625BB5AFBFC}" srcOrd="0" destOrd="0" presId="urn:microsoft.com/office/officeart/2005/8/layout/orgChart1"/>
    <dgm:cxn modelId="{ECF10DC8-77FD-4A03-9004-F24129F5294B}" type="presOf" srcId="{9C0109D6-FD01-4680-B4A7-C377972D5BF9}" destId="{D729753E-AB4B-44CC-A1F5-6695623FEA23}" srcOrd="0" destOrd="0" presId="urn:microsoft.com/office/officeart/2005/8/layout/orgChart1"/>
    <dgm:cxn modelId="{205B14DE-3D33-4D57-A765-CD588E535541}" type="presOf" srcId="{AE731EAD-F0F3-4661-A393-6AF87345372E}" destId="{6EC06023-EA1E-4C33-87AF-87A1C9293DE7}" srcOrd="0" destOrd="0" presId="urn:microsoft.com/office/officeart/2005/8/layout/orgChart1"/>
    <dgm:cxn modelId="{CA64E9E4-8B23-4368-9594-349E8F8FE86D}" type="presOf" srcId="{061E09EE-F3CB-4798-B44D-EA95F77F9E53}" destId="{73C985C5-711D-4C39-8950-9C5E35304B2C}" srcOrd="0" destOrd="0" presId="urn:microsoft.com/office/officeart/2005/8/layout/orgChart1"/>
    <dgm:cxn modelId="{FBB178EA-A908-4035-B230-B5DED13EAAED}" type="presOf" srcId="{AE731EAD-F0F3-4661-A393-6AF87345372E}" destId="{BD4F89B8-B10B-4AB6-ABFE-50D33841A549}" srcOrd="1" destOrd="0" presId="urn:microsoft.com/office/officeart/2005/8/layout/orgChart1"/>
    <dgm:cxn modelId="{60AD0DED-FC24-4FF5-9457-E4A0BC6EA927}" srcId="{061E09EE-F3CB-4798-B44D-EA95F77F9E53}" destId="{C2B3DD1B-52D1-452E-A1E0-DD1117324B8E}" srcOrd="0" destOrd="0" parTransId="{C50259BE-D9B9-42D4-9749-ACDB39506B5B}" sibTransId="{9B2BFAEE-0C3B-4BA0-91FF-C1D04E5CF6CC}"/>
    <dgm:cxn modelId="{775006F2-168A-4469-B273-24F4051975B1}" srcId="{C2B3DD1B-52D1-452E-A1E0-DD1117324B8E}" destId="{AE731EAD-F0F3-4661-A393-6AF87345372E}" srcOrd="1" destOrd="0" parTransId="{FF054ED5-62C2-48BA-BFAE-9FC4A46033BC}" sibTransId="{D885FF0A-FFF3-4FEC-976A-BEA048A01C15}"/>
    <dgm:cxn modelId="{831022F6-41A2-4ACC-A5C4-148D3F386C84}" type="presOf" srcId="{C2B3DD1B-52D1-452E-A1E0-DD1117324B8E}" destId="{DC34FF70-4E5C-4FED-AD41-ADB6B7E7E076}" srcOrd="1" destOrd="0" presId="urn:microsoft.com/office/officeart/2005/8/layout/orgChart1"/>
    <dgm:cxn modelId="{978ECD39-385F-441D-A8D2-A14309CF2C26}" type="presParOf" srcId="{73C985C5-711D-4C39-8950-9C5E35304B2C}" destId="{9DB16872-0622-4EED-8744-AC6E68792343}" srcOrd="0" destOrd="0" presId="urn:microsoft.com/office/officeart/2005/8/layout/orgChart1"/>
    <dgm:cxn modelId="{9D5F0FFB-B8F1-41EE-A84A-5E3278C15D02}" type="presParOf" srcId="{9DB16872-0622-4EED-8744-AC6E68792343}" destId="{C45369E9-966D-4145-8BDA-997B8611C237}" srcOrd="0" destOrd="0" presId="urn:microsoft.com/office/officeart/2005/8/layout/orgChart1"/>
    <dgm:cxn modelId="{8AE3DDBB-7154-4466-A898-AEA59BC2862B}" type="presParOf" srcId="{C45369E9-966D-4145-8BDA-997B8611C237}" destId="{F7E9B162-2D4C-47A1-B936-09A27A9BFE77}" srcOrd="0" destOrd="0" presId="urn:microsoft.com/office/officeart/2005/8/layout/orgChart1"/>
    <dgm:cxn modelId="{546FBF5D-BD5B-4C74-904E-5C4005E29F32}" type="presParOf" srcId="{C45369E9-966D-4145-8BDA-997B8611C237}" destId="{DC34FF70-4E5C-4FED-AD41-ADB6B7E7E076}" srcOrd="1" destOrd="0" presId="urn:microsoft.com/office/officeart/2005/8/layout/orgChart1"/>
    <dgm:cxn modelId="{CFD0EA38-B5AE-4B7F-99BD-E752456E3668}" type="presParOf" srcId="{9DB16872-0622-4EED-8744-AC6E68792343}" destId="{3BE312FA-51FC-438E-96ED-8A99822407AE}" srcOrd="1" destOrd="0" presId="urn:microsoft.com/office/officeart/2005/8/layout/orgChart1"/>
    <dgm:cxn modelId="{0FADF621-92FA-488E-84E0-472CC26C0658}" type="presParOf" srcId="{3BE312FA-51FC-438E-96ED-8A99822407AE}" destId="{6FFE6A34-0DB1-4543-82BA-49C92099E399}" srcOrd="0" destOrd="0" presId="urn:microsoft.com/office/officeart/2005/8/layout/orgChart1"/>
    <dgm:cxn modelId="{0CC3ADF3-F093-4491-9D1E-C01E5F0083B5}" type="presParOf" srcId="{3BE312FA-51FC-438E-96ED-8A99822407AE}" destId="{8384555A-B99A-4862-A6A9-805211BB6875}" srcOrd="1" destOrd="0" presId="urn:microsoft.com/office/officeart/2005/8/layout/orgChart1"/>
    <dgm:cxn modelId="{3A7977BB-1BE2-4635-9604-5D66107CF372}" type="presParOf" srcId="{8384555A-B99A-4862-A6A9-805211BB6875}" destId="{02D8B00E-E086-4DC2-ABE0-D279AFAFBED7}" srcOrd="0" destOrd="0" presId="urn:microsoft.com/office/officeart/2005/8/layout/orgChart1"/>
    <dgm:cxn modelId="{BDFA0A32-2C19-4F32-A37B-9108E3D5AB6D}" type="presParOf" srcId="{02D8B00E-E086-4DC2-ABE0-D279AFAFBED7}" destId="{D729753E-AB4B-44CC-A1F5-6695623FEA23}" srcOrd="0" destOrd="0" presId="urn:microsoft.com/office/officeart/2005/8/layout/orgChart1"/>
    <dgm:cxn modelId="{A429BF70-20BA-405D-8593-77BC161A64E1}" type="presParOf" srcId="{02D8B00E-E086-4DC2-ABE0-D279AFAFBED7}" destId="{57110495-76DB-4D76-95AB-9A73B87268DE}" srcOrd="1" destOrd="0" presId="urn:microsoft.com/office/officeart/2005/8/layout/orgChart1"/>
    <dgm:cxn modelId="{A9D0E0A2-7CEA-4DE4-83E3-43C4FD4411CB}" type="presParOf" srcId="{8384555A-B99A-4862-A6A9-805211BB6875}" destId="{F7341ABF-F0FE-483D-801C-17FF904AC303}" srcOrd="1" destOrd="0" presId="urn:microsoft.com/office/officeart/2005/8/layout/orgChart1"/>
    <dgm:cxn modelId="{CEA54E19-A173-4D97-866C-5F9EDF4DEA15}" type="presParOf" srcId="{8384555A-B99A-4862-A6A9-805211BB6875}" destId="{0EB619D0-CAC5-41FA-9D1F-E42284B7FB99}" srcOrd="2" destOrd="0" presId="urn:microsoft.com/office/officeart/2005/8/layout/orgChart1"/>
    <dgm:cxn modelId="{BB4CF51C-3172-4283-A990-F87DCB6EE5CB}" type="presParOf" srcId="{3BE312FA-51FC-438E-96ED-8A99822407AE}" destId="{9F6CCF26-7C1A-4B6C-B3AF-8625BB5AFBFC}" srcOrd="2" destOrd="0" presId="urn:microsoft.com/office/officeart/2005/8/layout/orgChart1"/>
    <dgm:cxn modelId="{28ECCA27-D060-4E7F-A658-B98733632302}" type="presParOf" srcId="{3BE312FA-51FC-438E-96ED-8A99822407AE}" destId="{4C043C42-B207-41D9-81BD-A3CF28E36264}" srcOrd="3" destOrd="0" presId="urn:microsoft.com/office/officeart/2005/8/layout/orgChart1"/>
    <dgm:cxn modelId="{7A79B8DC-415D-48CF-8054-F2CE3C869D38}" type="presParOf" srcId="{4C043C42-B207-41D9-81BD-A3CF28E36264}" destId="{C938C1F1-99FE-48C9-ACEB-03A05B583AEA}" srcOrd="0" destOrd="0" presId="urn:microsoft.com/office/officeart/2005/8/layout/orgChart1"/>
    <dgm:cxn modelId="{5752DE4B-A365-4DFF-AC5B-6AC3B666D29A}" type="presParOf" srcId="{C938C1F1-99FE-48C9-ACEB-03A05B583AEA}" destId="{6EC06023-EA1E-4C33-87AF-87A1C9293DE7}" srcOrd="0" destOrd="0" presId="urn:microsoft.com/office/officeart/2005/8/layout/orgChart1"/>
    <dgm:cxn modelId="{A00D2727-88F1-4AE4-8F1C-DF6D0D9AA51C}" type="presParOf" srcId="{C938C1F1-99FE-48C9-ACEB-03A05B583AEA}" destId="{BD4F89B8-B10B-4AB6-ABFE-50D33841A549}" srcOrd="1" destOrd="0" presId="urn:microsoft.com/office/officeart/2005/8/layout/orgChart1"/>
    <dgm:cxn modelId="{00E2C3F3-EB55-4566-8059-0887657D8ED5}" type="presParOf" srcId="{4C043C42-B207-41D9-81BD-A3CF28E36264}" destId="{D36484D7-3275-4861-9C72-300DC09A526A}" srcOrd="1" destOrd="0" presId="urn:microsoft.com/office/officeart/2005/8/layout/orgChart1"/>
    <dgm:cxn modelId="{A79459F5-FFA6-41D5-BD2B-7EB472A945D7}" type="presParOf" srcId="{4C043C42-B207-41D9-81BD-A3CF28E36264}" destId="{BD2BED68-A523-49D1-A5F4-445E4FAA692F}" srcOrd="2" destOrd="0" presId="urn:microsoft.com/office/officeart/2005/8/layout/orgChart1"/>
    <dgm:cxn modelId="{1C38E2A7-B878-4E0C-BFE6-4736D3D7F896}" type="presParOf" srcId="{9DB16872-0622-4EED-8744-AC6E68792343}" destId="{D89AF58F-2E0D-4C6F-94BD-4AD9EFA925B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8B5E29-092B-4137-B629-B6B39268B5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4C2F72F-EA0A-49C7-8827-62045E1B61C8}">
      <dgm:prSet/>
      <dgm:spPr/>
      <dgm:t>
        <a:bodyPr/>
        <a:lstStyle/>
        <a:p>
          <a:pPr>
            <a:lnSpc>
              <a:spcPct val="100000"/>
            </a:lnSpc>
          </a:pPr>
          <a:r>
            <a:rPr lang="en-GB" b="0" i="0"/>
            <a:t>Gender identification refers to the process by which individuals recognize and categorize the gender of themselves or others. It involves the internal sense of one's own gender identity as well as the perception and interpretation of gender cues in others.</a:t>
          </a:r>
          <a:endParaRPr lang="en-US"/>
        </a:p>
      </dgm:t>
    </dgm:pt>
    <dgm:pt modelId="{B5BAC775-695A-422B-A125-3AC82DBBD69C}" type="parTrans" cxnId="{E9720F73-C674-46C5-9ADA-8D83F9B88726}">
      <dgm:prSet/>
      <dgm:spPr/>
      <dgm:t>
        <a:bodyPr/>
        <a:lstStyle/>
        <a:p>
          <a:endParaRPr lang="en-US"/>
        </a:p>
      </dgm:t>
    </dgm:pt>
    <dgm:pt modelId="{227623B8-5F10-47DD-8056-5C990503F0F5}" type="sibTrans" cxnId="{E9720F73-C674-46C5-9ADA-8D83F9B88726}">
      <dgm:prSet/>
      <dgm:spPr/>
      <dgm:t>
        <a:bodyPr/>
        <a:lstStyle/>
        <a:p>
          <a:endParaRPr lang="en-US"/>
        </a:p>
      </dgm:t>
    </dgm:pt>
    <dgm:pt modelId="{C9C5E797-4A80-4B10-BCA9-3C984F8FA6AF}">
      <dgm:prSet/>
      <dgm:spPr/>
      <dgm:t>
        <a:bodyPr/>
        <a:lstStyle/>
        <a:p>
          <a:pPr>
            <a:lnSpc>
              <a:spcPct val="100000"/>
            </a:lnSpc>
          </a:pPr>
          <a:r>
            <a:rPr lang="en-GB" b="0" i="0" dirty="0"/>
            <a:t>Gender prediction using facial biometrics involves the use of technology, particularly facial recognition algorithms and machine  or deep learning models, to </a:t>
          </a:r>
          <a:r>
            <a:rPr lang="en-GB" b="0" i="0" dirty="0" err="1"/>
            <a:t>analyze</a:t>
          </a:r>
          <a:r>
            <a:rPr lang="en-GB" b="0" i="0" dirty="0"/>
            <a:t> and infer the likely gender of an individual based on their facial features. </a:t>
          </a:r>
          <a:endParaRPr lang="en-US" dirty="0"/>
        </a:p>
      </dgm:t>
    </dgm:pt>
    <dgm:pt modelId="{65F146C4-A644-4E82-8E35-BF7F539293D3}" type="parTrans" cxnId="{161C732B-1FFE-4F4B-9BCD-82C711A07D17}">
      <dgm:prSet/>
      <dgm:spPr/>
      <dgm:t>
        <a:bodyPr/>
        <a:lstStyle/>
        <a:p>
          <a:endParaRPr lang="en-US"/>
        </a:p>
      </dgm:t>
    </dgm:pt>
    <dgm:pt modelId="{244C745D-979B-4F8E-8940-AD5CA9EEFBBA}" type="sibTrans" cxnId="{161C732B-1FFE-4F4B-9BCD-82C711A07D17}">
      <dgm:prSet/>
      <dgm:spPr/>
      <dgm:t>
        <a:bodyPr/>
        <a:lstStyle/>
        <a:p>
          <a:endParaRPr lang="en-US"/>
        </a:p>
      </dgm:t>
    </dgm:pt>
    <dgm:pt modelId="{32413875-B3DA-492B-9924-CEC776FCCDB6}" type="pres">
      <dgm:prSet presAssocID="{B58B5E29-092B-4137-B629-B6B39268B5AF}" presName="root" presStyleCnt="0">
        <dgm:presLayoutVars>
          <dgm:dir/>
          <dgm:resizeHandles val="exact"/>
        </dgm:presLayoutVars>
      </dgm:prSet>
      <dgm:spPr/>
    </dgm:pt>
    <dgm:pt modelId="{F12B01C4-4C5D-4086-9B09-283A2E3DAF77}" type="pres">
      <dgm:prSet presAssocID="{84C2F72F-EA0A-49C7-8827-62045E1B61C8}" presName="compNode" presStyleCnt="0"/>
      <dgm:spPr/>
    </dgm:pt>
    <dgm:pt modelId="{627B6616-7C38-4BBF-A43A-B60074311B97}" type="pres">
      <dgm:prSet presAssocID="{84C2F72F-EA0A-49C7-8827-62045E1B61C8}" presName="bgRect" presStyleLbl="bgShp" presStyleIdx="0" presStyleCnt="2"/>
      <dgm:spPr/>
    </dgm:pt>
    <dgm:pt modelId="{27FBC1B3-2D57-4FCE-8F55-00D4E5D8120A}" type="pres">
      <dgm:prSet presAssocID="{84C2F72F-EA0A-49C7-8827-62045E1B61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568BCBC7-0DDA-436A-83DD-6C4B8A9B1219}" type="pres">
      <dgm:prSet presAssocID="{84C2F72F-EA0A-49C7-8827-62045E1B61C8}" presName="spaceRect" presStyleCnt="0"/>
      <dgm:spPr/>
    </dgm:pt>
    <dgm:pt modelId="{7377E396-D54E-4C7D-9AB4-C856EC5F1484}" type="pres">
      <dgm:prSet presAssocID="{84C2F72F-EA0A-49C7-8827-62045E1B61C8}" presName="parTx" presStyleLbl="revTx" presStyleIdx="0" presStyleCnt="2">
        <dgm:presLayoutVars>
          <dgm:chMax val="0"/>
          <dgm:chPref val="0"/>
        </dgm:presLayoutVars>
      </dgm:prSet>
      <dgm:spPr/>
    </dgm:pt>
    <dgm:pt modelId="{5A5A7E89-8974-48AB-8814-C607FBCB4E18}" type="pres">
      <dgm:prSet presAssocID="{227623B8-5F10-47DD-8056-5C990503F0F5}" presName="sibTrans" presStyleCnt="0"/>
      <dgm:spPr/>
    </dgm:pt>
    <dgm:pt modelId="{F6A96471-02E7-4BD7-94D6-82B77C55F9B9}" type="pres">
      <dgm:prSet presAssocID="{C9C5E797-4A80-4B10-BCA9-3C984F8FA6AF}" presName="compNode" presStyleCnt="0"/>
      <dgm:spPr/>
    </dgm:pt>
    <dgm:pt modelId="{07EE3202-E546-4538-81AD-F5DCA8FD5CA7}" type="pres">
      <dgm:prSet presAssocID="{C9C5E797-4A80-4B10-BCA9-3C984F8FA6AF}" presName="bgRect" presStyleLbl="bgShp" presStyleIdx="1" presStyleCnt="2"/>
      <dgm:spPr/>
    </dgm:pt>
    <dgm:pt modelId="{9E7AA840-4571-438E-AA14-EE3AD5AEF1AC}" type="pres">
      <dgm:prSet presAssocID="{C9C5E797-4A80-4B10-BCA9-3C984F8FA6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09F779D5-73EC-431E-B9A8-EA6D422498B0}" type="pres">
      <dgm:prSet presAssocID="{C9C5E797-4A80-4B10-BCA9-3C984F8FA6AF}" presName="spaceRect" presStyleCnt="0"/>
      <dgm:spPr/>
    </dgm:pt>
    <dgm:pt modelId="{1D179393-65A5-4582-AC67-373AF83D7E81}" type="pres">
      <dgm:prSet presAssocID="{C9C5E797-4A80-4B10-BCA9-3C984F8FA6AF}" presName="parTx" presStyleLbl="revTx" presStyleIdx="1" presStyleCnt="2" custScaleY="160814">
        <dgm:presLayoutVars>
          <dgm:chMax val="0"/>
          <dgm:chPref val="0"/>
        </dgm:presLayoutVars>
      </dgm:prSet>
      <dgm:spPr/>
    </dgm:pt>
  </dgm:ptLst>
  <dgm:cxnLst>
    <dgm:cxn modelId="{161C732B-1FFE-4F4B-9BCD-82C711A07D17}" srcId="{B58B5E29-092B-4137-B629-B6B39268B5AF}" destId="{C9C5E797-4A80-4B10-BCA9-3C984F8FA6AF}" srcOrd="1" destOrd="0" parTransId="{65F146C4-A644-4E82-8E35-BF7F539293D3}" sibTransId="{244C745D-979B-4F8E-8940-AD5CA9EEFBBA}"/>
    <dgm:cxn modelId="{8A212F3D-3616-4A56-853F-ADB8CCC53F13}" type="presOf" srcId="{84C2F72F-EA0A-49C7-8827-62045E1B61C8}" destId="{7377E396-D54E-4C7D-9AB4-C856EC5F1484}" srcOrd="0" destOrd="0" presId="urn:microsoft.com/office/officeart/2018/2/layout/IconVerticalSolidList"/>
    <dgm:cxn modelId="{E9720F73-C674-46C5-9ADA-8D83F9B88726}" srcId="{B58B5E29-092B-4137-B629-B6B39268B5AF}" destId="{84C2F72F-EA0A-49C7-8827-62045E1B61C8}" srcOrd="0" destOrd="0" parTransId="{B5BAC775-695A-422B-A125-3AC82DBBD69C}" sibTransId="{227623B8-5F10-47DD-8056-5C990503F0F5}"/>
    <dgm:cxn modelId="{556320D2-1BBF-4763-AB0F-7A1C027FBFFF}" type="presOf" srcId="{B58B5E29-092B-4137-B629-B6B39268B5AF}" destId="{32413875-B3DA-492B-9924-CEC776FCCDB6}" srcOrd="0" destOrd="0" presId="urn:microsoft.com/office/officeart/2018/2/layout/IconVerticalSolidList"/>
    <dgm:cxn modelId="{112385EB-2CD2-4120-899D-5184F597A64D}" type="presOf" srcId="{C9C5E797-4A80-4B10-BCA9-3C984F8FA6AF}" destId="{1D179393-65A5-4582-AC67-373AF83D7E81}" srcOrd="0" destOrd="0" presId="urn:microsoft.com/office/officeart/2018/2/layout/IconVerticalSolidList"/>
    <dgm:cxn modelId="{2B31D4C1-D792-48CB-AC42-11E7A763B027}" type="presParOf" srcId="{32413875-B3DA-492B-9924-CEC776FCCDB6}" destId="{F12B01C4-4C5D-4086-9B09-283A2E3DAF77}" srcOrd="0" destOrd="0" presId="urn:microsoft.com/office/officeart/2018/2/layout/IconVerticalSolidList"/>
    <dgm:cxn modelId="{A01977B0-AFDD-4EC2-996E-E9E9063D03FD}" type="presParOf" srcId="{F12B01C4-4C5D-4086-9B09-283A2E3DAF77}" destId="{627B6616-7C38-4BBF-A43A-B60074311B97}" srcOrd="0" destOrd="0" presId="urn:microsoft.com/office/officeart/2018/2/layout/IconVerticalSolidList"/>
    <dgm:cxn modelId="{B8019F74-98DB-4F10-B66F-0B9F1A82A263}" type="presParOf" srcId="{F12B01C4-4C5D-4086-9B09-283A2E3DAF77}" destId="{27FBC1B3-2D57-4FCE-8F55-00D4E5D8120A}" srcOrd="1" destOrd="0" presId="urn:microsoft.com/office/officeart/2018/2/layout/IconVerticalSolidList"/>
    <dgm:cxn modelId="{F738D2E5-D744-4A68-8CA2-09BBFD533D93}" type="presParOf" srcId="{F12B01C4-4C5D-4086-9B09-283A2E3DAF77}" destId="{568BCBC7-0DDA-436A-83DD-6C4B8A9B1219}" srcOrd="2" destOrd="0" presId="urn:microsoft.com/office/officeart/2018/2/layout/IconVerticalSolidList"/>
    <dgm:cxn modelId="{265B4622-F963-42CD-B135-0A8EABB82F22}" type="presParOf" srcId="{F12B01C4-4C5D-4086-9B09-283A2E3DAF77}" destId="{7377E396-D54E-4C7D-9AB4-C856EC5F1484}" srcOrd="3" destOrd="0" presId="urn:microsoft.com/office/officeart/2018/2/layout/IconVerticalSolidList"/>
    <dgm:cxn modelId="{35D0E6CC-14C3-4FAF-90BF-EE963E8FF5C9}" type="presParOf" srcId="{32413875-B3DA-492B-9924-CEC776FCCDB6}" destId="{5A5A7E89-8974-48AB-8814-C607FBCB4E18}" srcOrd="1" destOrd="0" presId="urn:microsoft.com/office/officeart/2018/2/layout/IconVerticalSolidList"/>
    <dgm:cxn modelId="{BA56EF75-C12A-4FC2-922C-0965F9028CB4}" type="presParOf" srcId="{32413875-B3DA-492B-9924-CEC776FCCDB6}" destId="{F6A96471-02E7-4BD7-94D6-82B77C55F9B9}" srcOrd="2" destOrd="0" presId="urn:microsoft.com/office/officeart/2018/2/layout/IconVerticalSolidList"/>
    <dgm:cxn modelId="{02259DC0-4C31-4C6E-8CC0-CED7D3775DE7}" type="presParOf" srcId="{F6A96471-02E7-4BD7-94D6-82B77C55F9B9}" destId="{07EE3202-E546-4538-81AD-F5DCA8FD5CA7}" srcOrd="0" destOrd="0" presId="urn:microsoft.com/office/officeart/2018/2/layout/IconVerticalSolidList"/>
    <dgm:cxn modelId="{9886BE1F-FA5A-43CE-882E-C33D84F48CF0}" type="presParOf" srcId="{F6A96471-02E7-4BD7-94D6-82B77C55F9B9}" destId="{9E7AA840-4571-438E-AA14-EE3AD5AEF1AC}" srcOrd="1" destOrd="0" presId="urn:microsoft.com/office/officeart/2018/2/layout/IconVerticalSolidList"/>
    <dgm:cxn modelId="{113DB56D-5D2E-4C14-AE04-D27FF592E111}" type="presParOf" srcId="{F6A96471-02E7-4BD7-94D6-82B77C55F9B9}" destId="{09F779D5-73EC-431E-B9A8-EA6D422498B0}" srcOrd="2" destOrd="0" presId="urn:microsoft.com/office/officeart/2018/2/layout/IconVerticalSolidList"/>
    <dgm:cxn modelId="{8B7C2F63-762F-41E2-A175-5AD088040265}" type="presParOf" srcId="{F6A96471-02E7-4BD7-94D6-82B77C55F9B9}" destId="{1D179393-65A5-4582-AC67-373AF83D7E81}"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5BE269-F7E3-4970-B007-599174EA026B}" type="doc">
      <dgm:prSet loTypeId="urn:microsoft.com/office/officeart/2005/8/layout/hierarchy1" loCatId="hierarchy" qsTypeId="urn:microsoft.com/office/officeart/2005/8/quickstyle/3d4" qsCatId="3D" csTypeId="urn:microsoft.com/office/officeart/2005/8/colors/accent3_2" csCatId="accent3" phldr="1"/>
      <dgm:spPr/>
      <dgm:t>
        <a:bodyPr/>
        <a:lstStyle/>
        <a:p>
          <a:endParaRPr lang="en-IN"/>
        </a:p>
      </dgm:t>
    </dgm:pt>
    <dgm:pt modelId="{B167AEA9-1AF4-414D-A15A-2A708BD0C975}">
      <dgm:prSet custT="1"/>
      <dgm:spPr/>
      <dgm:t>
        <a:bodyPr/>
        <a:lstStyle/>
        <a:p>
          <a:r>
            <a:rPr lang="en-US" sz="2000" b="1">
              <a:latin typeface="Times New Roman" panose="02020603050405020304" pitchFamily="18" charset="0"/>
              <a:cs typeface="Times New Roman" panose="02020603050405020304" pitchFamily="18" charset="0"/>
            </a:rPr>
            <a:t>WORKING ON MODELS</a:t>
          </a:r>
          <a:endParaRPr lang="en-IN" sz="2000" b="1">
            <a:latin typeface="Times New Roman" panose="02020603050405020304" pitchFamily="18" charset="0"/>
            <a:cs typeface="Times New Roman" panose="02020603050405020304" pitchFamily="18" charset="0"/>
          </a:endParaRPr>
        </a:p>
      </dgm:t>
    </dgm:pt>
    <dgm:pt modelId="{AF4F3029-8C1D-47D3-9A25-868869A4F72C}" type="parTrans" cxnId="{BF01AC26-539D-4831-AB42-600374F0420A}">
      <dgm:prSet/>
      <dgm:spPr/>
      <dgm:t>
        <a:bodyPr/>
        <a:lstStyle/>
        <a:p>
          <a:endParaRPr lang="en-IN">
            <a:latin typeface="Times New Roman" panose="02020603050405020304" pitchFamily="18" charset="0"/>
            <a:cs typeface="Times New Roman" panose="02020603050405020304" pitchFamily="18" charset="0"/>
          </a:endParaRPr>
        </a:p>
      </dgm:t>
    </dgm:pt>
    <dgm:pt modelId="{DE64CDB3-0B2E-461F-AAAD-D0C58BA8FB00}" type="sibTrans" cxnId="{BF01AC26-539D-4831-AB42-600374F0420A}">
      <dgm:prSet/>
      <dgm:spPr/>
      <dgm:t>
        <a:bodyPr/>
        <a:lstStyle/>
        <a:p>
          <a:endParaRPr lang="en-IN">
            <a:latin typeface="Times New Roman" panose="02020603050405020304" pitchFamily="18" charset="0"/>
            <a:cs typeface="Times New Roman" panose="02020603050405020304" pitchFamily="18" charset="0"/>
          </a:endParaRPr>
        </a:p>
      </dgm:t>
    </dgm:pt>
    <dgm:pt modelId="{CA7320B3-350F-4A4C-80E5-9D5A811C3A96}">
      <dgm:prSet/>
      <dgm:spPr/>
      <dgm:t>
        <a:bodyPr/>
        <a:lstStyle/>
        <a:p>
          <a:r>
            <a:rPr lang="en-IN">
              <a:latin typeface="Times New Roman" panose="02020603050405020304" pitchFamily="18" charset="0"/>
              <a:cs typeface="Times New Roman" panose="02020603050405020304" pitchFamily="18" charset="0"/>
            </a:rPr>
            <a:t>KNN</a:t>
          </a:r>
        </a:p>
      </dgm:t>
    </dgm:pt>
    <dgm:pt modelId="{34B28E3E-94F0-480F-A547-7A7B0B7243BC}" type="parTrans" cxnId="{54EDFBCA-161D-4966-BAF3-629493259FE8}">
      <dgm:prSet/>
      <dgm:spPr/>
      <dgm:t>
        <a:bodyPr/>
        <a:lstStyle/>
        <a:p>
          <a:endParaRPr lang="en-IN">
            <a:latin typeface="Times New Roman" panose="02020603050405020304" pitchFamily="18" charset="0"/>
            <a:cs typeface="Times New Roman" panose="02020603050405020304" pitchFamily="18" charset="0"/>
          </a:endParaRPr>
        </a:p>
      </dgm:t>
    </dgm:pt>
    <dgm:pt modelId="{95335136-0032-46B1-B79F-D9155330445D}" type="sibTrans" cxnId="{54EDFBCA-161D-4966-BAF3-629493259FE8}">
      <dgm:prSet/>
      <dgm:spPr/>
      <dgm:t>
        <a:bodyPr/>
        <a:lstStyle/>
        <a:p>
          <a:endParaRPr lang="en-IN">
            <a:latin typeface="Times New Roman" panose="02020603050405020304" pitchFamily="18" charset="0"/>
            <a:cs typeface="Times New Roman" panose="02020603050405020304" pitchFamily="18" charset="0"/>
          </a:endParaRPr>
        </a:p>
      </dgm:t>
    </dgm:pt>
    <dgm:pt modelId="{D780D149-F415-4290-B8EE-41390A5CCEDB}">
      <dgm:prSet/>
      <dgm:spPr/>
      <dgm:t>
        <a:bodyPr/>
        <a:lstStyle/>
        <a:p>
          <a:r>
            <a:rPr lang="en-IN">
              <a:latin typeface="Times New Roman" panose="02020603050405020304" pitchFamily="18" charset="0"/>
              <a:cs typeface="Times New Roman" panose="02020603050405020304" pitchFamily="18" charset="0"/>
            </a:rPr>
            <a:t>LOGISTIC REGRESSION</a:t>
          </a:r>
        </a:p>
      </dgm:t>
    </dgm:pt>
    <dgm:pt modelId="{CFC8B36A-9100-472E-9FC3-60B7E343D867}" type="parTrans" cxnId="{C5417C37-82CE-4E8F-AD8C-6A659E244DFA}">
      <dgm:prSet/>
      <dgm:spPr/>
      <dgm:t>
        <a:bodyPr/>
        <a:lstStyle/>
        <a:p>
          <a:endParaRPr lang="en-IN">
            <a:latin typeface="Times New Roman" panose="02020603050405020304" pitchFamily="18" charset="0"/>
            <a:cs typeface="Times New Roman" panose="02020603050405020304" pitchFamily="18" charset="0"/>
          </a:endParaRPr>
        </a:p>
      </dgm:t>
    </dgm:pt>
    <dgm:pt modelId="{1F18F67D-D02C-4974-AC6A-ED9921ADBF37}" type="sibTrans" cxnId="{C5417C37-82CE-4E8F-AD8C-6A659E244DFA}">
      <dgm:prSet/>
      <dgm:spPr/>
      <dgm:t>
        <a:bodyPr/>
        <a:lstStyle/>
        <a:p>
          <a:endParaRPr lang="en-IN">
            <a:latin typeface="Times New Roman" panose="02020603050405020304" pitchFamily="18" charset="0"/>
            <a:cs typeface="Times New Roman" panose="02020603050405020304" pitchFamily="18" charset="0"/>
          </a:endParaRPr>
        </a:p>
      </dgm:t>
    </dgm:pt>
    <dgm:pt modelId="{344EDA2E-ACA2-47F6-8ED3-7695F5A3E5AB}">
      <dgm:prSet/>
      <dgm:spPr/>
      <dgm:t>
        <a:bodyPr/>
        <a:lstStyle/>
        <a:p>
          <a:r>
            <a:rPr lang="en-IN">
              <a:latin typeface="Times New Roman" panose="02020603050405020304" pitchFamily="18" charset="0"/>
              <a:cs typeface="Times New Roman" panose="02020603050405020304" pitchFamily="18" charset="0"/>
            </a:rPr>
            <a:t>LINEAR REGRESSION</a:t>
          </a:r>
        </a:p>
      </dgm:t>
    </dgm:pt>
    <dgm:pt modelId="{99F7D98E-50ED-4F8C-9F4C-AC6242AE6414}" type="parTrans" cxnId="{C8F9EB4A-91A3-4B48-85C4-AE2A1EC068FE}">
      <dgm:prSet/>
      <dgm:spPr/>
      <dgm:t>
        <a:bodyPr/>
        <a:lstStyle/>
        <a:p>
          <a:endParaRPr lang="en-IN">
            <a:latin typeface="Times New Roman" panose="02020603050405020304" pitchFamily="18" charset="0"/>
            <a:cs typeface="Times New Roman" panose="02020603050405020304" pitchFamily="18" charset="0"/>
          </a:endParaRPr>
        </a:p>
      </dgm:t>
    </dgm:pt>
    <dgm:pt modelId="{AD03B02C-9C51-49BA-931A-36FE2FD70DC4}" type="sibTrans" cxnId="{C8F9EB4A-91A3-4B48-85C4-AE2A1EC068FE}">
      <dgm:prSet/>
      <dgm:spPr/>
      <dgm:t>
        <a:bodyPr/>
        <a:lstStyle/>
        <a:p>
          <a:endParaRPr lang="en-IN">
            <a:latin typeface="Times New Roman" panose="02020603050405020304" pitchFamily="18" charset="0"/>
            <a:cs typeface="Times New Roman" panose="02020603050405020304" pitchFamily="18" charset="0"/>
          </a:endParaRPr>
        </a:p>
      </dgm:t>
    </dgm:pt>
    <dgm:pt modelId="{E5E663DE-4F9D-4DD0-9AEE-662DFCDD9259}">
      <dgm:prSet/>
      <dgm:spPr/>
      <dgm:t>
        <a:bodyPr/>
        <a:lstStyle/>
        <a:p>
          <a:r>
            <a:rPr lang="en-IN">
              <a:latin typeface="Times New Roman" panose="02020603050405020304" pitchFamily="18" charset="0"/>
              <a:cs typeface="Times New Roman" panose="02020603050405020304" pitchFamily="18" charset="0"/>
            </a:rPr>
            <a:t>DECISION TREE</a:t>
          </a:r>
        </a:p>
      </dgm:t>
    </dgm:pt>
    <dgm:pt modelId="{00B8CA17-7670-4E15-9F43-8C1DC941EDBC}" type="parTrans" cxnId="{20E22CD4-F3FE-4D3C-B281-E8383CD2A3F2}">
      <dgm:prSet/>
      <dgm:spPr/>
      <dgm:t>
        <a:bodyPr/>
        <a:lstStyle/>
        <a:p>
          <a:endParaRPr lang="en-IN">
            <a:latin typeface="Times New Roman" panose="02020603050405020304" pitchFamily="18" charset="0"/>
            <a:cs typeface="Times New Roman" panose="02020603050405020304" pitchFamily="18" charset="0"/>
          </a:endParaRPr>
        </a:p>
      </dgm:t>
    </dgm:pt>
    <dgm:pt modelId="{09114B19-AA97-4E24-AFDB-6DC2B62EA8F5}" type="sibTrans" cxnId="{20E22CD4-F3FE-4D3C-B281-E8383CD2A3F2}">
      <dgm:prSet/>
      <dgm:spPr/>
      <dgm:t>
        <a:bodyPr/>
        <a:lstStyle/>
        <a:p>
          <a:endParaRPr lang="en-IN">
            <a:latin typeface="Times New Roman" panose="02020603050405020304" pitchFamily="18" charset="0"/>
            <a:cs typeface="Times New Roman" panose="02020603050405020304" pitchFamily="18" charset="0"/>
          </a:endParaRPr>
        </a:p>
      </dgm:t>
    </dgm:pt>
    <dgm:pt modelId="{D002CE8B-29E3-46BD-AA44-7AFA6CC328E5}">
      <dgm:prSet/>
      <dgm:spPr/>
      <dgm:t>
        <a:bodyPr/>
        <a:lstStyle/>
        <a:p>
          <a:r>
            <a:rPr lang="en-IN">
              <a:latin typeface="Times New Roman" panose="02020603050405020304" pitchFamily="18" charset="0"/>
              <a:cs typeface="Times New Roman" panose="02020603050405020304" pitchFamily="18" charset="0"/>
            </a:rPr>
            <a:t>RANDOM FOREST</a:t>
          </a:r>
        </a:p>
      </dgm:t>
    </dgm:pt>
    <dgm:pt modelId="{87B7ABA5-F47C-45FB-9573-CE159FC3F488}" type="parTrans" cxnId="{87BA6B64-F5CF-481F-94A9-F0686F597377}">
      <dgm:prSet/>
      <dgm:spPr/>
      <dgm:t>
        <a:bodyPr/>
        <a:lstStyle/>
        <a:p>
          <a:endParaRPr lang="en-IN">
            <a:latin typeface="Times New Roman" panose="02020603050405020304" pitchFamily="18" charset="0"/>
            <a:cs typeface="Times New Roman" panose="02020603050405020304" pitchFamily="18" charset="0"/>
          </a:endParaRPr>
        </a:p>
      </dgm:t>
    </dgm:pt>
    <dgm:pt modelId="{7DA2A5A0-9605-4FBA-879C-AC7C00B1B6C6}" type="sibTrans" cxnId="{87BA6B64-F5CF-481F-94A9-F0686F597377}">
      <dgm:prSet/>
      <dgm:spPr/>
      <dgm:t>
        <a:bodyPr/>
        <a:lstStyle/>
        <a:p>
          <a:endParaRPr lang="en-IN">
            <a:latin typeface="Times New Roman" panose="02020603050405020304" pitchFamily="18" charset="0"/>
            <a:cs typeface="Times New Roman" panose="02020603050405020304" pitchFamily="18" charset="0"/>
          </a:endParaRPr>
        </a:p>
      </dgm:t>
    </dgm:pt>
    <dgm:pt modelId="{57000083-ACDA-4EBD-856F-3564F0F1B9E5}">
      <dgm:prSet custT="1"/>
      <dgm:spPr/>
      <dgm:t>
        <a:bodyPr/>
        <a:lstStyle/>
        <a:p>
          <a:r>
            <a:rPr lang="en-IN" sz="2400" b="1">
              <a:latin typeface="Times New Roman" panose="02020603050405020304" pitchFamily="18" charset="0"/>
              <a:cs typeface="Times New Roman" panose="02020603050405020304" pitchFamily="18" charset="0"/>
            </a:rPr>
            <a:t>PREDICT</a:t>
          </a:r>
        </a:p>
      </dgm:t>
    </dgm:pt>
    <dgm:pt modelId="{F78E8743-9624-44D7-81E3-4206F3391B0C}" type="parTrans" cxnId="{3F4EA2ED-7DEE-4106-9A06-CDC45FB7BAC3}">
      <dgm:prSet/>
      <dgm:spPr/>
      <dgm:t>
        <a:bodyPr/>
        <a:lstStyle/>
        <a:p>
          <a:endParaRPr lang="en-IN">
            <a:latin typeface="Times New Roman" panose="02020603050405020304" pitchFamily="18" charset="0"/>
            <a:cs typeface="Times New Roman" panose="02020603050405020304" pitchFamily="18" charset="0"/>
          </a:endParaRPr>
        </a:p>
      </dgm:t>
    </dgm:pt>
    <dgm:pt modelId="{74858089-FBD7-4C8E-953A-7A3B465C7388}" type="sibTrans" cxnId="{3F4EA2ED-7DEE-4106-9A06-CDC45FB7BAC3}">
      <dgm:prSet/>
      <dgm:spPr/>
      <dgm:t>
        <a:bodyPr/>
        <a:lstStyle/>
        <a:p>
          <a:endParaRPr lang="en-IN">
            <a:latin typeface="Times New Roman" panose="02020603050405020304" pitchFamily="18" charset="0"/>
            <a:cs typeface="Times New Roman" panose="02020603050405020304" pitchFamily="18" charset="0"/>
          </a:endParaRPr>
        </a:p>
      </dgm:t>
    </dgm:pt>
    <dgm:pt modelId="{19AD8F7F-AFA9-4CC2-A73C-D74DF22715C2}">
      <dgm:prSet custT="1"/>
      <dgm:spPr/>
      <dgm:t>
        <a:bodyPr/>
        <a:lstStyle/>
        <a:p>
          <a:r>
            <a:rPr lang="en-IN" sz="2000" b="1">
              <a:latin typeface="Times New Roman" panose="02020603050405020304" pitchFamily="18" charset="0"/>
              <a:cs typeface="Times New Roman" panose="02020603050405020304" pitchFamily="18" charset="0"/>
            </a:rPr>
            <a:t>CLASSIFY</a:t>
          </a:r>
        </a:p>
      </dgm:t>
    </dgm:pt>
    <dgm:pt modelId="{EA43FB95-38B3-490B-860C-9B62EB37F784}" type="parTrans" cxnId="{42E9CE0F-1648-4E2A-8412-8EB623AA04D4}">
      <dgm:prSet/>
      <dgm:spPr/>
      <dgm:t>
        <a:bodyPr/>
        <a:lstStyle/>
        <a:p>
          <a:endParaRPr lang="en-IN">
            <a:latin typeface="Times New Roman" panose="02020603050405020304" pitchFamily="18" charset="0"/>
            <a:cs typeface="Times New Roman" panose="02020603050405020304" pitchFamily="18" charset="0"/>
          </a:endParaRPr>
        </a:p>
      </dgm:t>
    </dgm:pt>
    <dgm:pt modelId="{A9E6CB8A-9D56-49D6-8EB7-35E5DF053BAE}" type="sibTrans" cxnId="{42E9CE0F-1648-4E2A-8412-8EB623AA04D4}">
      <dgm:prSet/>
      <dgm:spPr/>
      <dgm:t>
        <a:bodyPr/>
        <a:lstStyle/>
        <a:p>
          <a:endParaRPr lang="en-IN">
            <a:latin typeface="Times New Roman" panose="02020603050405020304" pitchFamily="18" charset="0"/>
            <a:cs typeface="Times New Roman" panose="02020603050405020304" pitchFamily="18" charset="0"/>
          </a:endParaRPr>
        </a:p>
      </dgm:t>
    </dgm:pt>
    <dgm:pt modelId="{8B9A5655-CB9B-416D-B2F5-8E1D7DEAA323}">
      <dgm:prSet custT="1"/>
      <dgm:spPr/>
      <dgm:t>
        <a:bodyPr/>
        <a:lstStyle/>
        <a:p>
          <a:r>
            <a:rPr lang="en-IN" sz="1400" b="0">
              <a:latin typeface="Times New Roman" panose="02020603050405020304" pitchFamily="18" charset="0"/>
              <a:cs typeface="Times New Roman" panose="02020603050405020304" pitchFamily="18" charset="0"/>
            </a:rPr>
            <a:t>CNN</a:t>
          </a:r>
          <a:endParaRPr lang="en-IN" sz="2000" b="0">
            <a:latin typeface="Times New Roman" panose="02020603050405020304" pitchFamily="18" charset="0"/>
            <a:cs typeface="Times New Roman" panose="02020603050405020304" pitchFamily="18" charset="0"/>
          </a:endParaRPr>
        </a:p>
      </dgm:t>
    </dgm:pt>
    <dgm:pt modelId="{4E154F72-D35C-469F-8307-E220F08E5FA3}" type="parTrans" cxnId="{2F660727-E374-4955-BE3C-64170444F58F}">
      <dgm:prSet/>
      <dgm:spPr/>
      <dgm:t>
        <a:bodyPr/>
        <a:lstStyle/>
        <a:p>
          <a:endParaRPr lang="en-IN">
            <a:latin typeface="Times New Roman" panose="02020603050405020304" pitchFamily="18" charset="0"/>
            <a:cs typeface="Times New Roman" panose="02020603050405020304" pitchFamily="18" charset="0"/>
          </a:endParaRPr>
        </a:p>
      </dgm:t>
    </dgm:pt>
    <dgm:pt modelId="{07887F7E-D329-44BE-8811-98F279388612}" type="sibTrans" cxnId="{2F660727-E374-4955-BE3C-64170444F58F}">
      <dgm:prSet/>
      <dgm:spPr/>
      <dgm:t>
        <a:bodyPr/>
        <a:lstStyle/>
        <a:p>
          <a:endParaRPr lang="en-IN">
            <a:latin typeface="Times New Roman" panose="02020603050405020304" pitchFamily="18" charset="0"/>
            <a:cs typeface="Times New Roman" panose="02020603050405020304" pitchFamily="18" charset="0"/>
          </a:endParaRPr>
        </a:p>
      </dgm:t>
    </dgm:pt>
    <dgm:pt modelId="{A9835422-8F6D-4D96-919F-B2DBAE9AE9F7}">
      <dgm:prSet/>
      <dgm:spPr/>
      <dgm:t>
        <a:bodyPr/>
        <a:lstStyle/>
        <a:p>
          <a:r>
            <a:rPr lang="en-IN">
              <a:latin typeface="Times New Roman" panose="02020603050405020304" pitchFamily="18" charset="0"/>
              <a:cs typeface="Times New Roman" panose="02020603050405020304" pitchFamily="18" charset="0"/>
            </a:rPr>
            <a:t>CAFFE</a:t>
          </a:r>
        </a:p>
      </dgm:t>
    </dgm:pt>
    <dgm:pt modelId="{F29281A7-F88D-40F1-8D8D-621501948C84}" type="parTrans" cxnId="{C911160A-6D20-4BFF-97E6-AD9D5AB64482}">
      <dgm:prSet/>
      <dgm:spPr/>
      <dgm:t>
        <a:bodyPr/>
        <a:lstStyle/>
        <a:p>
          <a:endParaRPr lang="en-IN">
            <a:latin typeface="Times New Roman" panose="02020603050405020304" pitchFamily="18" charset="0"/>
            <a:cs typeface="Times New Roman" panose="02020603050405020304" pitchFamily="18" charset="0"/>
          </a:endParaRPr>
        </a:p>
      </dgm:t>
    </dgm:pt>
    <dgm:pt modelId="{35DB937E-97AB-4A8B-97E3-9EEEA2CF7FDA}" type="sibTrans" cxnId="{C911160A-6D20-4BFF-97E6-AD9D5AB64482}">
      <dgm:prSet/>
      <dgm:spPr/>
      <dgm:t>
        <a:bodyPr/>
        <a:lstStyle/>
        <a:p>
          <a:endParaRPr lang="en-IN">
            <a:latin typeface="Times New Roman" panose="02020603050405020304" pitchFamily="18" charset="0"/>
            <a:cs typeface="Times New Roman" panose="02020603050405020304" pitchFamily="18" charset="0"/>
          </a:endParaRPr>
        </a:p>
      </dgm:t>
    </dgm:pt>
    <dgm:pt modelId="{ECF94247-B379-4920-8B5F-FB751A66FA1E}">
      <dgm:prSet/>
      <dgm:spPr/>
      <dgm:t>
        <a:bodyPr/>
        <a:lstStyle/>
        <a:p>
          <a:r>
            <a:rPr lang="en-IN">
              <a:latin typeface="Times New Roman" panose="02020603050405020304" pitchFamily="18" charset="0"/>
              <a:cs typeface="Times New Roman" panose="02020603050405020304" pitchFamily="18" charset="0"/>
            </a:rPr>
            <a:t>KERAS</a:t>
          </a:r>
        </a:p>
      </dgm:t>
    </dgm:pt>
    <dgm:pt modelId="{EDEB5E80-EC5D-4907-A5D4-1B22ABB3E7BD}" type="parTrans" cxnId="{C3D79E3E-4A6E-4BC2-A4FE-5B646762034B}">
      <dgm:prSet/>
      <dgm:spPr/>
      <dgm:t>
        <a:bodyPr/>
        <a:lstStyle/>
        <a:p>
          <a:endParaRPr lang="en-IN">
            <a:latin typeface="Times New Roman" panose="02020603050405020304" pitchFamily="18" charset="0"/>
            <a:cs typeface="Times New Roman" panose="02020603050405020304" pitchFamily="18" charset="0"/>
          </a:endParaRPr>
        </a:p>
      </dgm:t>
    </dgm:pt>
    <dgm:pt modelId="{BD15FAFF-535B-4648-92C3-41E4E727BB40}" type="sibTrans" cxnId="{C3D79E3E-4A6E-4BC2-A4FE-5B646762034B}">
      <dgm:prSet/>
      <dgm:spPr/>
      <dgm:t>
        <a:bodyPr/>
        <a:lstStyle/>
        <a:p>
          <a:endParaRPr lang="en-IN">
            <a:latin typeface="Times New Roman" panose="02020603050405020304" pitchFamily="18" charset="0"/>
            <a:cs typeface="Times New Roman" panose="02020603050405020304" pitchFamily="18" charset="0"/>
          </a:endParaRPr>
        </a:p>
      </dgm:t>
    </dgm:pt>
    <dgm:pt modelId="{3F7AB9AD-6D6A-4E31-96A7-F1FB5F713733}" type="pres">
      <dgm:prSet presAssocID="{DB5BE269-F7E3-4970-B007-599174EA026B}" presName="hierChild1" presStyleCnt="0">
        <dgm:presLayoutVars>
          <dgm:chPref val="1"/>
          <dgm:dir/>
          <dgm:animOne val="branch"/>
          <dgm:animLvl val="lvl"/>
          <dgm:resizeHandles/>
        </dgm:presLayoutVars>
      </dgm:prSet>
      <dgm:spPr/>
    </dgm:pt>
    <dgm:pt modelId="{79C53C85-9FDF-4F42-BB46-F3A131A6F577}" type="pres">
      <dgm:prSet presAssocID="{B167AEA9-1AF4-414D-A15A-2A708BD0C975}" presName="hierRoot1" presStyleCnt="0"/>
      <dgm:spPr/>
    </dgm:pt>
    <dgm:pt modelId="{D1C3FE36-7EC3-4882-BCBC-EBF1AE8C5CD1}" type="pres">
      <dgm:prSet presAssocID="{B167AEA9-1AF4-414D-A15A-2A708BD0C975}" presName="composite" presStyleCnt="0"/>
      <dgm:spPr/>
    </dgm:pt>
    <dgm:pt modelId="{D1561B9F-78FC-4822-BB86-63C8D9CB43C8}" type="pres">
      <dgm:prSet presAssocID="{B167AEA9-1AF4-414D-A15A-2A708BD0C975}" presName="background" presStyleLbl="node0" presStyleIdx="0" presStyleCnt="1"/>
      <dgm:spPr/>
    </dgm:pt>
    <dgm:pt modelId="{AA1BBF90-E9F1-400A-8654-0B4748CBF8E9}" type="pres">
      <dgm:prSet presAssocID="{B167AEA9-1AF4-414D-A15A-2A708BD0C975}" presName="text" presStyleLbl="fgAcc0" presStyleIdx="0" presStyleCnt="1" custScaleX="299625" custLinFactY="-52632" custLinFactNeighborX="60218" custLinFactNeighborY="-100000">
        <dgm:presLayoutVars>
          <dgm:chPref val="3"/>
        </dgm:presLayoutVars>
      </dgm:prSet>
      <dgm:spPr/>
    </dgm:pt>
    <dgm:pt modelId="{3BB586F9-CBAB-4B1E-A609-5A03CABDA96F}" type="pres">
      <dgm:prSet presAssocID="{B167AEA9-1AF4-414D-A15A-2A708BD0C975}" presName="hierChild2" presStyleCnt="0"/>
      <dgm:spPr/>
    </dgm:pt>
    <dgm:pt modelId="{192F930A-96AA-435A-8363-F3355F9E940E}" type="pres">
      <dgm:prSet presAssocID="{F78E8743-9624-44D7-81E3-4206F3391B0C}" presName="Name10" presStyleLbl="parChTrans1D2" presStyleIdx="0" presStyleCnt="2"/>
      <dgm:spPr/>
    </dgm:pt>
    <dgm:pt modelId="{09C0C01E-3A69-49BE-B9C4-B433B08DC07F}" type="pres">
      <dgm:prSet presAssocID="{57000083-ACDA-4EBD-856F-3564F0F1B9E5}" presName="hierRoot2" presStyleCnt="0"/>
      <dgm:spPr/>
    </dgm:pt>
    <dgm:pt modelId="{0766C9F2-C1BD-4084-9282-B117040CAF0A}" type="pres">
      <dgm:prSet presAssocID="{57000083-ACDA-4EBD-856F-3564F0F1B9E5}" presName="composite2" presStyleCnt="0"/>
      <dgm:spPr/>
    </dgm:pt>
    <dgm:pt modelId="{54156CEA-94AD-41FC-8471-379861DCC313}" type="pres">
      <dgm:prSet presAssocID="{57000083-ACDA-4EBD-856F-3564F0F1B9E5}" presName="background2" presStyleLbl="node2" presStyleIdx="0" presStyleCnt="2"/>
      <dgm:spPr/>
    </dgm:pt>
    <dgm:pt modelId="{4511A9E0-3F39-4FA7-B4BD-0AE9F9C5E9DF}" type="pres">
      <dgm:prSet presAssocID="{57000083-ACDA-4EBD-856F-3564F0F1B9E5}" presName="text2" presStyleLbl="fgAcc2" presStyleIdx="0" presStyleCnt="2" custScaleX="202666" custLinFactNeighborX="2544" custLinFactNeighborY="-93031">
        <dgm:presLayoutVars>
          <dgm:chPref val="3"/>
        </dgm:presLayoutVars>
      </dgm:prSet>
      <dgm:spPr/>
    </dgm:pt>
    <dgm:pt modelId="{38B25DA3-F3E3-4A86-9E1B-918AFB0F1A11}" type="pres">
      <dgm:prSet presAssocID="{57000083-ACDA-4EBD-856F-3564F0F1B9E5}" presName="hierChild3" presStyleCnt="0"/>
      <dgm:spPr/>
    </dgm:pt>
    <dgm:pt modelId="{B9709C7B-7FDE-45E3-9A8C-B04F3085464C}" type="pres">
      <dgm:prSet presAssocID="{4E154F72-D35C-469F-8307-E220F08E5FA3}" presName="Name17" presStyleLbl="parChTrans1D3" presStyleIdx="0" presStyleCnt="8"/>
      <dgm:spPr/>
    </dgm:pt>
    <dgm:pt modelId="{9E3A4245-745A-497B-AC50-2BE77962780A}" type="pres">
      <dgm:prSet presAssocID="{8B9A5655-CB9B-416D-B2F5-8E1D7DEAA323}" presName="hierRoot3" presStyleCnt="0"/>
      <dgm:spPr/>
    </dgm:pt>
    <dgm:pt modelId="{F1668659-C108-481D-9387-D1D8185BE197}" type="pres">
      <dgm:prSet presAssocID="{8B9A5655-CB9B-416D-B2F5-8E1D7DEAA323}" presName="composite3" presStyleCnt="0"/>
      <dgm:spPr/>
    </dgm:pt>
    <dgm:pt modelId="{7CB8A242-A7B4-469C-A1D9-63DA6305F62F}" type="pres">
      <dgm:prSet presAssocID="{8B9A5655-CB9B-416D-B2F5-8E1D7DEAA323}" presName="background3" presStyleLbl="node3" presStyleIdx="0" presStyleCnt="8"/>
      <dgm:spPr/>
    </dgm:pt>
    <dgm:pt modelId="{2ABDC453-016F-46E4-B166-6F850AC253F8}" type="pres">
      <dgm:prSet presAssocID="{8B9A5655-CB9B-416D-B2F5-8E1D7DEAA323}" presName="text3" presStyleLbl="fgAcc3" presStyleIdx="0" presStyleCnt="8">
        <dgm:presLayoutVars>
          <dgm:chPref val="3"/>
        </dgm:presLayoutVars>
      </dgm:prSet>
      <dgm:spPr/>
    </dgm:pt>
    <dgm:pt modelId="{C0BC4696-D59B-4049-93EE-E1125A8F407D}" type="pres">
      <dgm:prSet presAssocID="{8B9A5655-CB9B-416D-B2F5-8E1D7DEAA323}" presName="hierChild4" presStyleCnt="0"/>
      <dgm:spPr/>
    </dgm:pt>
    <dgm:pt modelId="{1BC49694-8074-4D10-9BDD-D8FAB3C7AC27}" type="pres">
      <dgm:prSet presAssocID="{F29281A7-F88D-40F1-8D8D-621501948C84}" presName="Name17" presStyleLbl="parChTrans1D3" presStyleIdx="1" presStyleCnt="8"/>
      <dgm:spPr/>
    </dgm:pt>
    <dgm:pt modelId="{378B6535-5AE2-4DED-9997-F6E186A2AA83}" type="pres">
      <dgm:prSet presAssocID="{A9835422-8F6D-4D96-919F-B2DBAE9AE9F7}" presName="hierRoot3" presStyleCnt="0"/>
      <dgm:spPr/>
    </dgm:pt>
    <dgm:pt modelId="{966F281B-551B-48CA-9CF2-B11EFA7D8761}" type="pres">
      <dgm:prSet presAssocID="{A9835422-8F6D-4D96-919F-B2DBAE9AE9F7}" presName="composite3" presStyleCnt="0"/>
      <dgm:spPr/>
    </dgm:pt>
    <dgm:pt modelId="{36F7C12B-48CA-42E8-9E06-FF87031E7AB2}" type="pres">
      <dgm:prSet presAssocID="{A9835422-8F6D-4D96-919F-B2DBAE9AE9F7}" presName="background3" presStyleLbl="node3" presStyleIdx="1" presStyleCnt="8"/>
      <dgm:spPr/>
    </dgm:pt>
    <dgm:pt modelId="{196B4C7F-5F1C-477B-856D-410A78D95ECB}" type="pres">
      <dgm:prSet presAssocID="{A9835422-8F6D-4D96-919F-B2DBAE9AE9F7}" presName="text3" presStyleLbl="fgAcc3" presStyleIdx="1" presStyleCnt="8">
        <dgm:presLayoutVars>
          <dgm:chPref val="3"/>
        </dgm:presLayoutVars>
      </dgm:prSet>
      <dgm:spPr/>
    </dgm:pt>
    <dgm:pt modelId="{0103E98A-F8BB-4476-B229-8C366E5947F7}" type="pres">
      <dgm:prSet presAssocID="{A9835422-8F6D-4D96-919F-B2DBAE9AE9F7}" presName="hierChild4" presStyleCnt="0"/>
      <dgm:spPr/>
    </dgm:pt>
    <dgm:pt modelId="{2ECFB6B9-3EF5-4D91-8E2A-E77E2607B2C1}" type="pres">
      <dgm:prSet presAssocID="{EDEB5E80-EC5D-4907-A5D4-1B22ABB3E7BD}" presName="Name17" presStyleLbl="parChTrans1D3" presStyleIdx="2" presStyleCnt="8"/>
      <dgm:spPr/>
    </dgm:pt>
    <dgm:pt modelId="{CBAE4431-8888-4685-91A6-3B137956156A}" type="pres">
      <dgm:prSet presAssocID="{ECF94247-B379-4920-8B5F-FB751A66FA1E}" presName="hierRoot3" presStyleCnt="0"/>
      <dgm:spPr/>
    </dgm:pt>
    <dgm:pt modelId="{489AA383-C462-4461-9388-42743084CC9A}" type="pres">
      <dgm:prSet presAssocID="{ECF94247-B379-4920-8B5F-FB751A66FA1E}" presName="composite3" presStyleCnt="0"/>
      <dgm:spPr/>
    </dgm:pt>
    <dgm:pt modelId="{FD73AC9D-05D7-46E3-90F6-B0A2EFB3265A}" type="pres">
      <dgm:prSet presAssocID="{ECF94247-B379-4920-8B5F-FB751A66FA1E}" presName="background3" presStyleLbl="node3" presStyleIdx="2" presStyleCnt="8"/>
      <dgm:spPr/>
    </dgm:pt>
    <dgm:pt modelId="{21C2B759-22FE-44A9-A8B0-8904520A32C5}" type="pres">
      <dgm:prSet presAssocID="{ECF94247-B379-4920-8B5F-FB751A66FA1E}" presName="text3" presStyleLbl="fgAcc3" presStyleIdx="2" presStyleCnt="8">
        <dgm:presLayoutVars>
          <dgm:chPref val="3"/>
        </dgm:presLayoutVars>
      </dgm:prSet>
      <dgm:spPr/>
    </dgm:pt>
    <dgm:pt modelId="{2B7304F1-13D2-4919-BCE5-5011FEC5B670}" type="pres">
      <dgm:prSet presAssocID="{ECF94247-B379-4920-8B5F-FB751A66FA1E}" presName="hierChild4" presStyleCnt="0"/>
      <dgm:spPr/>
    </dgm:pt>
    <dgm:pt modelId="{92F64598-8770-48EB-AF10-C9DD282B84A6}" type="pres">
      <dgm:prSet presAssocID="{EA43FB95-38B3-490B-860C-9B62EB37F784}" presName="Name10" presStyleLbl="parChTrans1D2" presStyleIdx="1" presStyleCnt="2"/>
      <dgm:spPr/>
    </dgm:pt>
    <dgm:pt modelId="{BD5A21D3-2884-4C2D-8D97-FC2F5237EBD9}" type="pres">
      <dgm:prSet presAssocID="{19AD8F7F-AFA9-4CC2-A73C-D74DF22715C2}" presName="hierRoot2" presStyleCnt="0"/>
      <dgm:spPr/>
    </dgm:pt>
    <dgm:pt modelId="{6B669C74-F7D9-467A-845C-1B585B4835AF}" type="pres">
      <dgm:prSet presAssocID="{19AD8F7F-AFA9-4CC2-A73C-D74DF22715C2}" presName="composite2" presStyleCnt="0"/>
      <dgm:spPr/>
    </dgm:pt>
    <dgm:pt modelId="{5E8F0F86-423F-4A60-BD21-D94466871E53}" type="pres">
      <dgm:prSet presAssocID="{19AD8F7F-AFA9-4CC2-A73C-D74DF22715C2}" presName="background2" presStyleLbl="node2" presStyleIdx="1" presStyleCnt="2"/>
      <dgm:spPr/>
    </dgm:pt>
    <dgm:pt modelId="{9D0331A2-3F7C-4186-ACF1-E1E7F4849E00}" type="pres">
      <dgm:prSet presAssocID="{19AD8F7F-AFA9-4CC2-A73C-D74DF22715C2}" presName="text2" presStyleLbl="fgAcc2" presStyleIdx="1" presStyleCnt="2" custScaleX="184015" custLinFactX="1116" custLinFactNeighborX="100000" custLinFactNeighborY="-87802">
        <dgm:presLayoutVars>
          <dgm:chPref val="3"/>
        </dgm:presLayoutVars>
      </dgm:prSet>
      <dgm:spPr/>
    </dgm:pt>
    <dgm:pt modelId="{811E479C-F7A0-44C9-A3C9-CCE9F357EA89}" type="pres">
      <dgm:prSet presAssocID="{19AD8F7F-AFA9-4CC2-A73C-D74DF22715C2}" presName="hierChild3" presStyleCnt="0"/>
      <dgm:spPr/>
    </dgm:pt>
    <dgm:pt modelId="{9D0F5E5A-AACC-4A34-BDC2-264D5207ACD9}" type="pres">
      <dgm:prSet presAssocID="{34B28E3E-94F0-480F-A547-7A7B0B7243BC}" presName="Name17" presStyleLbl="parChTrans1D3" presStyleIdx="3" presStyleCnt="8"/>
      <dgm:spPr/>
    </dgm:pt>
    <dgm:pt modelId="{51CBE148-8530-43CE-91AD-19D892C54365}" type="pres">
      <dgm:prSet presAssocID="{CA7320B3-350F-4A4C-80E5-9D5A811C3A96}" presName="hierRoot3" presStyleCnt="0"/>
      <dgm:spPr/>
    </dgm:pt>
    <dgm:pt modelId="{208ADC0B-B843-4001-9CE5-F5F47E60F652}" type="pres">
      <dgm:prSet presAssocID="{CA7320B3-350F-4A4C-80E5-9D5A811C3A96}" presName="composite3" presStyleCnt="0"/>
      <dgm:spPr/>
    </dgm:pt>
    <dgm:pt modelId="{1FEA3661-83B0-453C-BC41-C937557C493C}" type="pres">
      <dgm:prSet presAssocID="{CA7320B3-350F-4A4C-80E5-9D5A811C3A96}" presName="background3" presStyleLbl="node3" presStyleIdx="3" presStyleCnt="8"/>
      <dgm:spPr/>
    </dgm:pt>
    <dgm:pt modelId="{321F413E-72E2-4AA4-BB1C-7CF00FF857EF}" type="pres">
      <dgm:prSet presAssocID="{CA7320B3-350F-4A4C-80E5-9D5A811C3A96}" presName="text3" presStyleLbl="fgAcc3" presStyleIdx="3" presStyleCnt="8">
        <dgm:presLayoutVars>
          <dgm:chPref val="3"/>
        </dgm:presLayoutVars>
      </dgm:prSet>
      <dgm:spPr/>
    </dgm:pt>
    <dgm:pt modelId="{DB881CEE-1861-4C6D-89CC-8E0C0AF60DD4}" type="pres">
      <dgm:prSet presAssocID="{CA7320B3-350F-4A4C-80E5-9D5A811C3A96}" presName="hierChild4" presStyleCnt="0"/>
      <dgm:spPr/>
    </dgm:pt>
    <dgm:pt modelId="{6DD2E02E-C49E-4459-9F97-9FA6F39203BF}" type="pres">
      <dgm:prSet presAssocID="{CFC8B36A-9100-472E-9FC3-60B7E343D867}" presName="Name17" presStyleLbl="parChTrans1D3" presStyleIdx="4" presStyleCnt="8"/>
      <dgm:spPr/>
    </dgm:pt>
    <dgm:pt modelId="{DD807977-8D8E-4F49-82F1-941C45AD5315}" type="pres">
      <dgm:prSet presAssocID="{D780D149-F415-4290-B8EE-41390A5CCEDB}" presName="hierRoot3" presStyleCnt="0"/>
      <dgm:spPr/>
    </dgm:pt>
    <dgm:pt modelId="{031A8880-18BB-4B0A-A3FE-15D397569F7C}" type="pres">
      <dgm:prSet presAssocID="{D780D149-F415-4290-B8EE-41390A5CCEDB}" presName="composite3" presStyleCnt="0"/>
      <dgm:spPr/>
    </dgm:pt>
    <dgm:pt modelId="{647319E4-C67F-48C2-8320-3ADC867D886B}" type="pres">
      <dgm:prSet presAssocID="{D780D149-F415-4290-B8EE-41390A5CCEDB}" presName="background3" presStyleLbl="node3" presStyleIdx="4" presStyleCnt="8"/>
      <dgm:spPr/>
    </dgm:pt>
    <dgm:pt modelId="{6E8839BA-5BF7-470D-8305-C81662985771}" type="pres">
      <dgm:prSet presAssocID="{D780D149-F415-4290-B8EE-41390A5CCEDB}" presName="text3" presStyleLbl="fgAcc3" presStyleIdx="4" presStyleCnt="8">
        <dgm:presLayoutVars>
          <dgm:chPref val="3"/>
        </dgm:presLayoutVars>
      </dgm:prSet>
      <dgm:spPr/>
    </dgm:pt>
    <dgm:pt modelId="{3B6C6ED9-A19D-414D-AD26-03A3B63E9B9E}" type="pres">
      <dgm:prSet presAssocID="{D780D149-F415-4290-B8EE-41390A5CCEDB}" presName="hierChild4" presStyleCnt="0"/>
      <dgm:spPr/>
    </dgm:pt>
    <dgm:pt modelId="{7E61A2D6-9664-4673-B6F8-4CBCADEBB99C}" type="pres">
      <dgm:prSet presAssocID="{99F7D98E-50ED-4F8C-9F4C-AC6242AE6414}" presName="Name17" presStyleLbl="parChTrans1D3" presStyleIdx="5" presStyleCnt="8"/>
      <dgm:spPr/>
    </dgm:pt>
    <dgm:pt modelId="{99655493-CBE7-4A11-9696-9BFAFE271F81}" type="pres">
      <dgm:prSet presAssocID="{344EDA2E-ACA2-47F6-8ED3-7695F5A3E5AB}" presName="hierRoot3" presStyleCnt="0"/>
      <dgm:spPr/>
    </dgm:pt>
    <dgm:pt modelId="{7B9727F5-9E1C-42FB-B7B3-4D08DEA24DB0}" type="pres">
      <dgm:prSet presAssocID="{344EDA2E-ACA2-47F6-8ED3-7695F5A3E5AB}" presName="composite3" presStyleCnt="0"/>
      <dgm:spPr/>
    </dgm:pt>
    <dgm:pt modelId="{0C3D70C9-23FC-4E91-9D08-CF69E5F1B4C7}" type="pres">
      <dgm:prSet presAssocID="{344EDA2E-ACA2-47F6-8ED3-7695F5A3E5AB}" presName="background3" presStyleLbl="node3" presStyleIdx="5" presStyleCnt="8"/>
      <dgm:spPr/>
    </dgm:pt>
    <dgm:pt modelId="{EB5F71AE-EC27-4395-9BE0-4F913ECEE6CA}" type="pres">
      <dgm:prSet presAssocID="{344EDA2E-ACA2-47F6-8ED3-7695F5A3E5AB}" presName="text3" presStyleLbl="fgAcc3" presStyleIdx="5" presStyleCnt="8">
        <dgm:presLayoutVars>
          <dgm:chPref val="3"/>
        </dgm:presLayoutVars>
      </dgm:prSet>
      <dgm:spPr/>
    </dgm:pt>
    <dgm:pt modelId="{17B0769A-AE33-421A-BB93-C3DD01112760}" type="pres">
      <dgm:prSet presAssocID="{344EDA2E-ACA2-47F6-8ED3-7695F5A3E5AB}" presName="hierChild4" presStyleCnt="0"/>
      <dgm:spPr/>
    </dgm:pt>
    <dgm:pt modelId="{226F6450-1FA2-4A4C-B5BA-D2836EBBE876}" type="pres">
      <dgm:prSet presAssocID="{00B8CA17-7670-4E15-9F43-8C1DC941EDBC}" presName="Name17" presStyleLbl="parChTrans1D3" presStyleIdx="6" presStyleCnt="8"/>
      <dgm:spPr/>
    </dgm:pt>
    <dgm:pt modelId="{6B6FBB47-98BF-4CDE-B1DE-81B65BD4117A}" type="pres">
      <dgm:prSet presAssocID="{E5E663DE-4F9D-4DD0-9AEE-662DFCDD9259}" presName="hierRoot3" presStyleCnt="0"/>
      <dgm:spPr/>
    </dgm:pt>
    <dgm:pt modelId="{05458268-8226-4130-AB7F-8A83D05B10B9}" type="pres">
      <dgm:prSet presAssocID="{E5E663DE-4F9D-4DD0-9AEE-662DFCDD9259}" presName="composite3" presStyleCnt="0"/>
      <dgm:spPr/>
    </dgm:pt>
    <dgm:pt modelId="{C2E6A9C6-25C2-4874-BF82-5BBE3A164BC0}" type="pres">
      <dgm:prSet presAssocID="{E5E663DE-4F9D-4DD0-9AEE-662DFCDD9259}" presName="background3" presStyleLbl="node3" presStyleIdx="6" presStyleCnt="8"/>
      <dgm:spPr/>
    </dgm:pt>
    <dgm:pt modelId="{4CFEE55C-7B79-44CC-B916-DA49070325A0}" type="pres">
      <dgm:prSet presAssocID="{E5E663DE-4F9D-4DD0-9AEE-662DFCDD9259}" presName="text3" presStyleLbl="fgAcc3" presStyleIdx="6" presStyleCnt="8">
        <dgm:presLayoutVars>
          <dgm:chPref val="3"/>
        </dgm:presLayoutVars>
      </dgm:prSet>
      <dgm:spPr/>
    </dgm:pt>
    <dgm:pt modelId="{21BC3862-883B-421B-940F-B3485D380D93}" type="pres">
      <dgm:prSet presAssocID="{E5E663DE-4F9D-4DD0-9AEE-662DFCDD9259}" presName="hierChild4" presStyleCnt="0"/>
      <dgm:spPr/>
    </dgm:pt>
    <dgm:pt modelId="{4FFB8F70-C4E7-4E21-8F96-BC918C0DFFB3}" type="pres">
      <dgm:prSet presAssocID="{87B7ABA5-F47C-45FB-9573-CE159FC3F488}" presName="Name17" presStyleLbl="parChTrans1D3" presStyleIdx="7" presStyleCnt="8"/>
      <dgm:spPr/>
    </dgm:pt>
    <dgm:pt modelId="{3CC364CF-2747-4E8A-9181-81C9699CF069}" type="pres">
      <dgm:prSet presAssocID="{D002CE8B-29E3-46BD-AA44-7AFA6CC328E5}" presName="hierRoot3" presStyleCnt="0"/>
      <dgm:spPr/>
    </dgm:pt>
    <dgm:pt modelId="{1FF70A40-0D2A-4881-8EF7-B48AE22D311D}" type="pres">
      <dgm:prSet presAssocID="{D002CE8B-29E3-46BD-AA44-7AFA6CC328E5}" presName="composite3" presStyleCnt="0"/>
      <dgm:spPr/>
    </dgm:pt>
    <dgm:pt modelId="{A8DD653B-8483-4598-8DDD-19A590A420BF}" type="pres">
      <dgm:prSet presAssocID="{D002CE8B-29E3-46BD-AA44-7AFA6CC328E5}" presName="background3" presStyleLbl="node3" presStyleIdx="7" presStyleCnt="8"/>
      <dgm:spPr/>
    </dgm:pt>
    <dgm:pt modelId="{E28D3C41-2E11-42EF-93E0-CA1F0C7E8ADA}" type="pres">
      <dgm:prSet presAssocID="{D002CE8B-29E3-46BD-AA44-7AFA6CC328E5}" presName="text3" presStyleLbl="fgAcc3" presStyleIdx="7" presStyleCnt="8">
        <dgm:presLayoutVars>
          <dgm:chPref val="3"/>
        </dgm:presLayoutVars>
      </dgm:prSet>
      <dgm:spPr/>
    </dgm:pt>
    <dgm:pt modelId="{194643E5-3AD8-422E-90FF-3CB97B75F728}" type="pres">
      <dgm:prSet presAssocID="{D002CE8B-29E3-46BD-AA44-7AFA6CC328E5}" presName="hierChild4" presStyleCnt="0"/>
      <dgm:spPr/>
    </dgm:pt>
  </dgm:ptLst>
  <dgm:cxnLst>
    <dgm:cxn modelId="{C911160A-6D20-4BFF-97E6-AD9D5AB64482}" srcId="{57000083-ACDA-4EBD-856F-3564F0F1B9E5}" destId="{A9835422-8F6D-4D96-919F-B2DBAE9AE9F7}" srcOrd="1" destOrd="0" parTransId="{F29281A7-F88D-40F1-8D8D-621501948C84}" sibTransId="{35DB937E-97AB-4A8B-97E3-9EEEA2CF7FDA}"/>
    <dgm:cxn modelId="{42E9CE0F-1648-4E2A-8412-8EB623AA04D4}" srcId="{B167AEA9-1AF4-414D-A15A-2A708BD0C975}" destId="{19AD8F7F-AFA9-4CC2-A73C-D74DF22715C2}" srcOrd="1" destOrd="0" parTransId="{EA43FB95-38B3-490B-860C-9B62EB37F784}" sibTransId="{A9E6CB8A-9D56-49D6-8EB7-35E5DF053BAE}"/>
    <dgm:cxn modelId="{4FBA1321-F7C4-4765-921B-A8EE079D491F}" type="presOf" srcId="{00B8CA17-7670-4E15-9F43-8C1DC941EDBC}" destId="{226F6450-1FA2-4A4C-B5BA-D2836EBBE876}" srcOrd="0" destOrd="0" presId="urn:microsoft.com/office/officeart/2005/8/layout/hierarchy1"/>
    <dgm:cxn modelId="{BF01AC26-539D-4831-AB42-600374F0420A}" srcId="{DB5BE269-F7E3-4970-B007-599174EA026B}" destId="{B167AEA9-1AF4-414D-A15A-2A708BD0C975}" srcOrd="0" destOrd="0" parTransId="{AF4F3029-8C1D-47D3-9A25-868869A4F72C}" sibTransId="{DE64CDB3-0B2E-461F-AAAD-D0C58BA8FB00}"/>
    <dgm:cxn modelId="{2F660727-E374-4955-BE3C-64170444F58F}" srcId="{57000083-ACDA-4EBD-856F-3564F0F1B9E5}" destId="{8B9A5655-CB9B-416D-B2F5-8E1D7DEAA323}" srcOrd="0" destOrd="0" parTransId="{4E154F72-D35C-469F-8307-E220F08E5FA3}" sibTransId="{07887F7E-D329-44BE-8811-98F279388612}"/>
    <dgm:cxn modelId="{C5417C37-82CE-4E8F-AD8C-6A659E244DFA}" srcId="{19AD8F7F-AFA9-4CC2-A73C-D74DF22715C2}" destId="{D780D149-F415-4290-B8EE-41390A5CCEDB}" srcOrd="1" destOrd="0" parTransId="{CFC8B36A-9100-472E-9FC3-60B7E343D867}" sibTransId="{1F18F67D-D02C-4974-AC6A-ED9921ADBF37}"/>
    <dgm:cxn modelId="{46F5773A-BC22-4F52-AF75-D44511411550}" type="presOf" srcId="{EDEB5E80-EC5D-4907-A5D4-1B22ABB3E7BD}" destId="{2ECFB6B9-3EF5-4D91-8E2A-E77E2607B2C1}" srcOrd="0" destOrd="0" presId="urn:microsoft.com/office/officeart/2005/8/layout/hierarchy1"/>
    <dgm:cxn modelId="{8157EE3A-8F38-428C-B144-F039A268F3AC}" type="presOf" srcId="{F29281A7-F88D-40F1-8D8D-621501948C84}" destId="{1BC49694-8074-4D10-9BDD-D8FAB3C7AC27}" srcOrd="0" destOrd="0" presId="urn:microsoft.com/office/officeart/2005/8/layout/hierarchy1"/>
    <dgm:cxn modelId="{C3D79E3E-4A6E-4BC2-A4FE-5B646762034B}" srcId="{57000083-ACDA-4EBD-856F-3564F0F1B9E5}" destId="{ECF94247-B379-4920-8B5F-FB751A66FA1E}" srcOrd="2" destOrd="0" parTransId="{EDEB5E80-EC5D-4907-A5D4-1B22ABB3E7BD}" sibTransId="{BD15FAFF-535B-4648-92C3-41E4E727BB40}"/>
    <dgm:cxn modelId="{C8F9EB4A-91A3-4B48-85C4-AE2A1EC068FE}" srcId="{19AD8F7F-AFA9-4CC2-A73C-D74DF22715C2}" destId="{344EDA2E-ACA2-47F6-8ED3-7695F5A3E5AB}" srcOrd="2" destOrd="0" parTransId="{99F7D98E-50ED-4F8C-9F4C-AC6242AE6414}" sibTransId="{AD03B02C-9C51-49BA-931A-36FE2FD70DC4}"/>
    <dgm:cxn modelId="{7B9E2254-B3E9-411A-96FC-B7167B4BB864}" type="presOf" srcId="{8B9A5655-CB9B-416D-B2F5-8E1D7DEAA323}" destId="{2ABDC453-016F-46E4-B166-6F850AC253F8}" srcOrd="0" destOrd="0" presId="urn:microsoft.com/office/officeart/2005/8/layout/hierarchy1"/>
    <dgm:cxn modelId="{DB0AE35E-5C08-46B1-9CE6-90CADFB13DBF}" type="presOf" srcId="{CA7320B3-350F-4A4C-80E5-9D5A811C3A96}" destId="{321F413E-72E2-4AA4-BB1C-7CF00FF857EF}" srcOrd="0" destOrd="0" presId="urn:microsoft.com/office/officeart/2005/8/layout/hierarchy1"/>
    <dgm:cxn modelId="{A26BAC60-9BD9-4B5C-86D8-4C8A1A044C62}" type="presOf" srcId="{DB5BE269-F7E3-4970-B007-599174EA026B}" destId="{3F7AB9AD-6D6A-4E31-96A7-F1FB5F713733}" srcOrd="0" destOrd="0" presId="urn:microsoft.com/office/officeart/2005/8/layout/hierarchy1"/>
    <dgm:cxn modelId="{C2034D63-4543-4483-99A5-126A24C46C69}" type="presOf" srcId="{B167AEA9-1AF4-414D-A15A-2A708BD0C975}" destId="{AA1BBF90-E9F1-400A-8654-0B4748CBF8E9}" srcOrd="0" destOrd="0" presId="urn:microsoft.com/office/officeart/2005/8/layout/hierarchy1"/>
    <dgm:cxn modelId="{87BA6B64-F5CF-481F-94A9-F0686F597377}" srcId="{19AD8F7F-AFA9-4CC2-A73C-D74DF22715C2}" destId="{D002CE8B-29E3-46BD-AA44-7AFA6CC328E5}" srcOrd="4" destOrd="0" parTransId="{87B7ABA5-F47C-45FB-9573-CE159FC3F488}" sibTransId="{7DA2A5A0-9605-4FBA-879C-AC7C00B1B6C6}"/>
    <dgm:cxn modelId="{AC5D1A71-421D-4334-BE03-E5F6860A3196}" type="presOf" srcId="{D002CE8B-29E3-46BD-AA44-7AFA6CC328E5}" destId="{E28D3C41-2E11-42EF-93E0-CA1F0C7E8ADA}" srcOrd="0" destOrd="0" presId="urn:microsoft.com/office/officeart/2005/8/layout/hierarchy1"/>
    <dgm:cxn modelId="{03FB107A-7708-4EC9-876E-DA3E2384AD2D}" type="presOf" srcId="{D780D149-F415-4290-B8EE-41390A5CCEDB}" destId="{6E8839BA-5BF7-470D-8305-C81662985771}" srcOrd="0" destOrd="0" presId="urn:microsoft.com/office/officeart/2005/8/layout/hierarchy1"/>
    <dgm:cxn modelId="{7332B690-D59E-44AF-93D6-FEA43CCEC745}" type="presOf" srcId="{99F7D98E-50ED-4F8C-9F4C-AC6242AE6414}" destId="{7E61A2D6-9664-4673-B6F8-4CBCADEBB99C}" srcOrd="0" destOrd="0" presId="urn:microsoft.com/office/officeart/2005/8/layout/hierarchy1"/>
    <dgm:cxn modelId="{DBA15E98-845F-4028-960A-5FAD06D3D10A}" type="presOf" srcId="{A9835422-8F6D-4D96-919F-B2DBAE9AE9F7}" destId="{196B4C7F-5F1C-477B-856D-410A78D95ECB}" srcOrd="0" destOrd="0" presId="urn:microsoft.com/office/officeart/2005/8/layout/hierarchy1"/>
    <dgm:cxn modelId="{A660729C-4C5A-482D-89A9-C2F20F20EDAC}" type="presOf" srcId="{EA43FB95-38B3-490B-860C-9B62EB37F784}" destId="{92F64598-8770-48EB-AF10-C9DD282B84A6}" srcOrd="0" destOrd="0" presId="urn:microsoft.com/office/officeart/2005/8/layout/hierarchy1"/>
    <dgm:cxn modelId="{6F7F1AA6-622F-47B6-9782-079A84EDC585}" type="presOf" srcId="{F78E8743-9624-44D7-81E3-4206F3391B0C}" destId="{192F930A-96AA-435A-8363-F3355F9E940E}" srcOrd="0" destOrd="0" presId="urn:microsoft.com/office/officeart/2005/8/layout/hierarchy1"/>
    <dgm:cxn modelId="{CDBD0FB2-F76F-487F-8D97-317EDEEB775C}" type="presOf" srcId="{4E154F72-D35C-469F-8307-E220F08E5FA3}" destId="{B9709C7B-7FDE-45E3-9A8C-B04F3085464C}" srcOrd="0" destOrd="0" presId="urn:microsoft.com/office/officeart/2005/8/layout/hierarchy1"/>
    <dgm:cxn modelId="{B656D6C3-FA49-4177-964B-30B5250EB420}" type="presOf" srcId="{ECF94247-B379-4920-8B5F-FB751A66FA1E}" destId="{21C2B759-22FE-44A9-A8B0-8904520A32C5}" srcOrd="0" destOrd="0" presId="urn:microsoft.com/office/officeart/2005/8/layout/hierarchy1"/>
    <dgm:cxn modelId="{54EDFBCA-161D-4966-BAF3-629493259FE8}" srcId="{19AD8F7F-AFA9-4CC2-A73C-D74DF22715C2}" destId="{CA7320B3-350F-4A4C-80E5-9D5A811C3A96}" srcOrd="0" destOrd="0" parTransId="{34B28E3E-94F0-480F-A547-7A7B0B7243BC}" sibTransId="{95335136-0032-46B1-B79F-D9155330445D}"/>
    <dgm:cxn modelId="{D3AF5ACC-CBA2-419A-8660-1C60C9F4BC93}" type="presOf" srcId="{34B28E3E-94F0-480F-A547-7A7B0B7243BC}" destId="{9D0F5E5A-AACC-4A34-BDC2-264D5207ACD9}" srcOrd="0" destOrd="0" presId="urn:microsoft.com/office/officeart/2005/8/layout/hierarchy1"/>
    <dgm:cxn modelId="{92B075D1-AFAC-478D-9C9E-A50BDCF185BA}" type="presOf" srcId="{57000083-ACDA-4EBD-856F-3564F0F1B9E5}" destId="{4511A9E0-3F39-4FA7-B4BD-0AE9F9C5E9DF}" srcOrd="0" destOrd="0" presId="urn:microsoft.com/office/officeart/2005/8/layout/hierarchy1"/>
    <dgm:cxn modelId="{20E22CD4-F3FE-4D3C-B281-E8383CD2A3F2}" srcId="{19AD8F7F-AFA9-4CC2-A73C-D74DF22715C2}" destId="{E5E663DE-4F9D-4DD0-9AEE-662DFCDD9259}" srcOrd="3" destOrd="0" parTransId="{00B8CA17-7670-4E15-9F43-8C1DC941EDBC}" sibTransId="{09114B19-AA97-4E24-AFDB-6DC2B62EA8F5}"/>
    <dgm:cxn modelId="{B3CA79D7-CE2A-4B1F-9C28-6430D91F7A29}" type="presOf" srcId="{E5E663DE-4F9D-4DD0-9AEE-662DFCDD9259}" destId="{4CFEE55C-7B79-44CC-B916-DA49070325A0}" srcOrd="0" destOrd="0" presId="urn:microsoft.com/office/officeart/2005/8/layout/hierarchy1"/>
    <dgm:cxn modelId="{B5C252E2-EEE8-47C5-A536-1CBF9C30BB48}" type="presOf" srcId="{CFC8B36A-9100-472E-9FC3-60B7E343D867}" destId="{6DD2E02E-C49E-4459-9F97-9FA6F39203BF}" srcOrd="0" destOrd="0" presId="urn:microsoft.com/office/officeart/2005/8/layout/hierarchy1"/>
    <dgm:cxn modelId="{2E1E09E5-2F16-4F7D-ABAE-B9A1C3A961E3}" type="presOf" srcId="{19AD8F7F-AFA9-4CC2-A73C-D74DF22715C2}" destId="{9D0331A2-3F7C-4186-ACF1-E1E7F4849E00}" srcOrd="0" destOrd="0" presId="urn:microsoft.com/office/officeart/2005/8/layout/hierarchy1"/>
    <dgm:cxn modelId="{3F4EA2ED-7DEE-4106-9A06-CDC45FB7BAC3}" srcId="{B167AEA9-1AF4-414D-A15A-2A708BD0C975}" destId="{57000083-ACDA-4EBD-856F-3564F0F1B9E5}" srcOrd="0" destOrd="0" parTransId="{F78E8743-9624-44D7-81E3-4206F3391B0C}" sibTransId="{74858089-FBD7-4C8E-953A-7A3B465C7388}"/>
    <dgm:cxn modelId="{673536F9-4A64-4310-92FF-F9B71C1A073C}" type="presOf" srcId="{87B7ABA5-F47C-45FB-9573-CE159FC3F488}" destId="{4FFB8F70-C4E7-4E21-8F96-BC918C0DFFB3}" srcOrd="0" destOrd="0" presId="urn:microsoft.com/office/officeart/2005/8/layout/hierarchy1"/>
    <dgm:cxn modelId="{D0D00AFD-DEA9-4FCF-84E0-EE1E8EA3395B}" type="presOf" srcId="{344EDA2E-ACA2-47F6-8ED3-7695F5A3E5AB}" destId="{EB5F71AE-EC27-4395-9BE0-4F913ECEE6CA}" srcOrd="0" destOrd="0" presId="urn:microsoft.com/office/officeart/2005/8/layout/hierarchy1"/>
    <dgm:cxn modelId="{D711ED14-5C19-42D8-8865-C05926830669}" type="presParOf" srcId="{3F7AB9AD-6D6A-4E31-96A7-F1FB5F713733}" destId="{79C53C85-9FDF-4F42-BB46-F3A131A6F577}" srcOrd="0" destOrd="0" presId="urn:microsoft.com/office/officeart/2005/8/layout/hierarchy1"/>
    <dgm:cxn modelId="{39BC0590-28F6-4509-A076-CB059ABB1A0A}" type="presParOf" srcId="{79C53C85-9FDF-4F42-BB46-F3A131A6F577}" destId="{D1C3FE36-7EC3-4882-BCBC-EBF1AE8C5CD1}" srcOrd="0" destOrd="0" presId="urn:microsoft.com/office/officeart/2005/8/layout/hierarchy1"/>
    <dgm:cxn modelId="{7C4D21F6-4932-47AA-9050-66E3A0DEE8D3}" type="presParOf" srcId="{D1C3FE36-7EC3-4882-BCBC-EBF1AE8C5CD1}" destId="{D1561B9F-78FC-4822-BB86-63C8D9CB43C8}" srcOrd="0" destOrd="0" presId="urn:microsoft.com/office/officeart/2005/8/layout/hierarchy1"/>
    <dgm:cxn modelId="{7AFF376D-60DF-4B25-AAFC-BA5B59A07AFB}" type="presParOf" srcId="{D1C3FE36-7EC3-4882-BCBC-EBF1AE8C5CD1}" destId="{AA1BBF90-E9F1-400A-8654-0B4748CBF8E9}" srcOrd="1" destOrd="0" presId="urn:microsoft.com/office/officeart/2005/8/layout/hierarchy1"/>
    <dgm:cxn modelId="{0105739B-FD30-4762-81E9-78BE5CDD3A41}" type="presParOf" srcId="{79C53C85-9FDF-4F42-BB46-F3A131A6F577}" destId="{3BB586F9-CBAB-4B1E-A609-5A03CABDA96F}" srcOrd="1" destOrd="0" presId="urn:microsoft.com/office/officeart/2005/8/layout/hierarchy1"/>
    <dgm:cxn modelId="{F2E47FF3-F057-4A39-8C3D-6809A2A27EEF}" type="presParOf" srcId="{3BB586F9-CBAB-4B1E-A609-5A03CABDA96F}" destId="{192F930A-96AA-435A-8363-F3355F9E940E}" srcOrd="0" destOrd="0" presId="urn:microsoft.com/office/officeart/2005/8/layout/hierarchy1"/>
    <dgm:cxn modelId="{74DF6755-3893-46DD-953B-50107E20B717}" type="presParOf" srcId="{3BB586F9-CBAB-4B1E-A609-5A03CABDA96F}" destId="{09C0C01E-3A69-49BE-B9C4-B433B08DC07F}" srcOrd="1" destOrd="0" presId="urn:microsoft.com/office/officeart/2005/8/layout/hierarchy1"/>
    <dgm:cxn modelId="{0819A8B3-0B67-499D-B6B6-B5F7816E3C2F}" type="presParOf" srcId="{09C0C01E-3A69-49BE-B9C4-B433B08DC07F}" destId="{0766C9F2-C1BD-4084-9282-B117040CAF0A}" srcOrd="0" destOrd="0" presId="urn:microsoft.com/office/officeart/2005/8/layout/hierarchy1"/>
    <dgm:cxn modelId="{4BBC212C-80C0-4F5B-A07C-2ED3E92C07BB}" type="presParOf" srcId="{0766C9F2-C1BD-4084-9282-B117040CAF0A}" destId="{54156CEA-94AD-41FC-8471-379861DCC313}" srcOrd="0" destOrd="0" presId="urn:microsoft.com/office/officeart/2005/8/layout/hierarchy1"/>
    <dgm:cxn modelId="{79637BED-1973-4B17-B175-910BD385AC0D}" type="presParOf" srcId="{0766C9F2-C1BD-4084-9282-B117040CAF0A}" destId="{4511A9E0-3F39-4FA7-B4BD-0AE9F9C5E9DF}" srcOrd="1" destOrd="0" presId="urn:microsoft.com/office/officeart/2005/8/layout/hierarchy1"/>
    <dgm:cxn modelId="{2B09A710-01B4-4F3F-8F13-E266DB19127D}" type="presParOf" srcId="{09C0C01E-3A69-49BE-B9C4-B433B08DC07F}" destId="{38B25DA3-F3E3-4A86-9E1B-918AFB0F1A11}" srcOrd="1" destOrd="0" presId="urn:microsoft.com/office/officeart/2005/8/layout/hierarchy1"/>
    <dgm:cxn modelId="{5CE21E6B-0949-497B-805C-908D8121F658}" type="presParOf" srcId="{38B25DA3-F3E3-4A86-9E1B-918AFB0F1A11}" destId="{B9709C7B-7FDE-45E3-9A8C-B04F3085464C}" srcOrd="0" destOrd="0" presId="urn:microsoft.com/office/officeart/2005/8/layout/hierarchy1"/>
    <dgm:cxn modelId="{CB72EBC8-2347-4CC5-B7CF-D2A3A937F986}" type="presParOf" srcId="{38B25DA3-F3E3-4A86-9E1B-918AFB0F1A11}" destId="{9E3A4245-745A-497B-AC50-2BE77962780A}" srcOrd="1" destOrd="0" presId="urn:microsoft.com/office/officeart/2005/8/layout/hierarchy1"/>
    <dgm:cxn modelId="{85A128AD-9323-4E3F-AA49-BE7212B617E4}" type="presParOf" srcId="{9E3A4245-745A-497B-AC50-2BE77962780A}" destId="{F1668659-C108-481D-9387-D1D8185BE197}" srcOrd="0" destOrd="0" presId="urn:microsoft.com/office/officeart/2005/8/layout/hierarchy1"/>
    <dgm:cxn modelId="{B314E540-5969-4396-94D0-3C8643ECDFD1}" type="presParOf" srcId="{F1668659-C108-481D-9387-D1D8185BE197}" destId="{7CB8A242-A7B4-469C-A1D9-63DA6305F62F}" srcOrd="0" destOrd="0" presId="urn:microsoft.com/office/officeart/2005/8/layout/hierarchy1"/>
    <dgm:cxn modelId="{38C291CA-9CF8-4876-8092-968E397D26A0}" type="presParOf" srcId="{F1668659-C108-481D-9387-D1D8185BE197}" destId="{2ABDC453-016F-46E4-B166-6F850AC253F8}" srcOrd="1" destOrd="0" presId="urn:microsoft.com/office/officeart/2005/8/layout/hierarchy1"/>
    <dgm:cxn modelId="{140BA268-FB3E-449B-863A-6A82AEF68B7F}" type="presParOf" srcId="{9E3A4245-745A-497B-AC50-2BE77962780A}" destId="{C0BC4696-D59B-4049-93EE-E1125A8F407D}" srcOrd="1" destOrd="0" presId="urn:microsoft.com/office/officeart/2005/8/layout/hierarchy1"/>
    <dgm:cxn modelId="{FDA94E1C-B271-4277-9FC0-1DDCA0A9D195}" type="presParOf" srcId="{38B25DA3-F3E3-4A86-9E1B-918AFB0F1A11}" destId="{1BC49694-8074-4D10-9BDD-D8FAB3C7AC27}" srcOrd="2" destOrd="0" presId="urn:microsoft.com/office/officeart/2005/8/layout/hierarchy1"/>
    <dgm:cxn modelId="{CF2C181C-EF0E-41C0-971D-00D9F930274B}" type="presParOf" srcId="{38B25DA3-F3E3-4A86-9E1B-918AFB0F1A11}" destId="{378B6535-5AE2-4DED-9997-F6E186A2AA83}" srcOrd="3" destOrd="0" presId="urn:microsoft.com/office/officeart/2005/8/layout/hierarchy1"/>
    <dgm:cxn modelId="{7C29EDD0-91B7-4F0F-BE63-E9C34E144128}" type="presParOf" srcId="{378B6535-5AE2-4DED-9997-F6E186A2AA83}" destId="{966F281B-551B-48CA-9CF2-B11EFA7D8761}" srcOrd="0" destOrd="0" presId="urn:microsoft.com/office/officeart/2005/8/layout/hierarchy1"/>
    <dgm:cxn modelId="{F843A896-4CB7-4B6F-972A-FB3DEF16808C}" type="presParOf" srcId="{966F281B-551B-48CA-9CF2-B11EFA7D8761}" destId="{36F7C12B-48CA-42E8-9E06-FF87031E7AB2}" srcOrd="0" destOrd="0" presId="urn:microsoft.com/office/officeart/2005/8/layout/hierarchy1"/>
    <dgm:cxn modelId="{AF5FBA1D-9CF7-4232-9812-AC3A2BB05203}" type="presParOf" srcId="{966F281B-551B-48CA-9CF2-B11EFA7D8761}" destId="{196B4C7F-5F1C-477B-856D-410A78D95ECB}" srcOrd="1" destOrd="0" presId="urn:microsoft.com/office/officeart/2005/8/layout/hierarchy1"/>
    <dgm:cxn modelId="{6D2B4750-8490-473C-AE1A-BAF82BF7285F}" type="presParOf" srcId="{378B6535-5AE2-4DED-9997-F6E186A2AA83}" destId="{0103E98A-F8BB-4476-B229-8C366E5947F7}" srcOrd="1" destOrd="0" presId="urn:microsoft.com/office/officeart/2005/8/layout/hierarchy1"/>
    <dgm:cxn modelId="{74D3E8CF-3D33-4B7C-BE15-460374CE9EB7}" type="presParOf" srcId="{38B25DA3-F3E3-4A86-9E1B-918AFB0F1A11}" destId="{2ECFB6B9-3EF5-4D91-8E2A-E77E2607B2C1}" srcOrd="4" destOrd="0" presId="urn:microsoft.com/office/officeart/2005/8/layout/hierarchy1"/>
    <dgm:cxn modelId="{93270A46-061B-43F5-A0F0-3A96CEDDC983}" type="presParOf" srcId="{38B25DA3-F3E3-4A86-9E1B-918AFB0F1A11}" destId="{CBAE4431-8888-4685-91A6-3B137956156A}" srcOrd="5" destOrd="0" presId="urn:microsoft.com/office/officeart/2005/8/layout/hierarchy1"/>
    <dgm:cxn modelId="{FD2BF881-591E-403D-A200-FA84B8C1E071}" type="presParOf" srcId="{CBAE4431-8888-4685-91A6-3B137956156A}" destId="{489AA383-C462-4461-9388-42743084CC9A}" srcOrd="0" destOrd="0" presId="urn:microsoft.com/office/officeart/2005/8/layout/hierarchy1"/>
    <dgm:cxn modelId="{F2720424-4151-46AA-A5E1-7F2D6691CC52}" type="presParOf" srcId="{489AA383-C462-4461-9388-42743084CC9A}" destId="{FD73AC9D-05D7-46E3-90F6-B0A2EFB3265A}" srcOrd="0" destOrd="0" presId="urn:microsoft.com/office/officeart/2005/8/layout/hierarchy1"/>
    <dgm:cxn modelId="{656E1CC9-D95C-4BF1-92B8-A7081102E423}" type="presParOf" srcId="{489AA383-C462-4461-9388-42743084CC9A}" destId="{21C2B759-22FE-44A9-A8B0-8904520A32C5}" srcOrd="1" destOrd="0" presId="urn:microsoft.com/office/officeart/2005/8/layout/hierarchy1"/>
    <dgm:cxn modelId="{A89D3E96-115E-43FE-B78C-291246284648}" type="presParOf" srcId="{CBAE4431-8888-4685-91A6-3B137956156A}" destId="{2B7304F1-13D2-4919-BCE5-5011FEC5B670}" srcOrd="1" destOrd="0" presId="urn:microsoft.com/office/officeart/2005/8/layout/hierarchy1"/>
    <dgm:cxn modelId="{A1A41582-C93A-4778-AA8C-002675772A3F}" type="presParOf" srcId="{3BB586F9-CBAB-4B1E-A609-5A03CABDA96F}" destId="{92F64598-8770-48EB-AF10-C9DD282B84A6}" srcOrd="2" destOrd="0" presId="urn:microsoft.com/office/officeart/2005/8/layout/hierarchy1"/>
    <dgm:cxn modelId="{34434B50-8840-4B2E-8964-72963BA425BD}" type="presParOf" srcId="{3BB586F9-CBAB-4B1E-A609-5A03CABDA96F}" destId="{BD5A21D3-2884-4C2D-8D97-FC2F5237EBD9}" srcOrd="3" destOrd="0" presId="urn:microsoft.com/office/officeart/2005/8/layout/hierarchy1"/>
    <dgm:cxn modelId="{CAB17910-31E6-4F98-A58F-8B3DD035622B}" type="presParOf" srcId="{BD5A21D3-2884-4C2D-8D97-FC2F5237EBD9}" destId="{6B669C74-F7D9-467A-845C-1B585B4835AF}" srcOrd="0" destOrd="0" presId="urn:microsoft.com/office/officeart/2005/8/layout/hierarchy1"/>
    <dgm:cxn modelId="{127A43D7-46E1-486E-8E7F-A1728FB557BB}" type="presParOf" srcId="{6B669C74-F7D9-467A-845C-1B585B4835AF}" destId="{5E8F0F86-423F-4A60-BD21-D94466871E53}" srcOrd="0" destOrd="0" presId="urn:microsoft.com/office/officeart/2005/8/layout/hierarchy1"/>
    <dgm:cxn modelId="{2901DBCD-5DD4-4115-AA64-40D717BBCDF7}" type="presParOf" srcId="{6B669C74-F7D9-467A-845C-1B585B4835AF}" destId="{9D0331A2-3F7C-4186-ACF1-E1E7F4849E00}" srcOrd="1" destOrd="0" presId="urn:microsoft.com/office/officeart/2005/8/layout/hierarchy1"/>
    <dgm:cxn modelId="{43E8EA39-FA74-4E32-B8EF-2CB645FE7AE3}" type="presParOf" srcId="{BD5A21D3-2884-4C2D-8D97-FC2F5237EBD9}" destId="{811E479C-F7A0-44C9-A3C9-CCE9F357EA89}" srcOrd="1" destOrd="0" presId="urn:microsoft.com/office/officeart/2005/8/layout/hierarchy1"/>
    <dgm:cxn modelId="{B3140F18-0C61-4DC9-A344-4628F9922F0A}" type="presParOf" srcId="{811E479C-F7A0-44C9-A3C9-CCE9F357EA89}" destId="{9D0F5E5A-AACC-4A34-BDC2-264D5207ACD9}" srcOrd="0" destOrd="0" presId="urn:microsoft.com/office/officeart/2005/8/layout/hierarchy1"/>
    <dgm:cxn modelId="{220AFEE2-4D41-4B76-BE27-B368AAEE299C}" type="presParOf" srcId="{811E479C-F7A0-44C9-A3C9-CCE9F357EA89}" destId="{51CBE148-8530-43CE-91AD-19D892C54365}" srcOrd="1" destOrd="0" presId="urn:microsoft.com/office/officeart/2005/8/layout/hierarchy1"/>
    <dgm:cxn modelId="{BB1FF96C-121D-4459-BAAF-8E973AACB927}" type="presParOf" srcId="{51CBE148-8530-43CE-91AD-19D892C54365}" destId="{208ADC0B-B843-4001-9CE5-F5F47E60F652}" srcOrd="0" destOrd="0" presId="urn:microsoft.com/office/officeart/2005/8/layout/hierarchy1"/>
    <dgm:cxn modelId="{916D9DAA-F6E8-46E3-9FC6-48C4C455FAE6}" type="presParOf" srcId="{208ADC0B-B843-4001-9CE5-F5F47E60F652}" destId="{1FEA3661-83B0-453C-BC41-C937557C493C}" srcOrd="0" destOrd="0" presId="urn:microsoft.com/office/officeart/2005/8/layout/hierarchy1"/>
    <dgm:cxn modelId="{F54127DE-8073-4DD4-B1D0-6F98E0C60A17}" type="presParOf" srcId="{208ADC0B-B843-4001-9CE5-F5F47E60F652}" destId="{321F413E-72E2-4AA4-BB1C-7CF00FF857EF}" srcOrd="1" destOrd="0" presId="urn:microsoft.com/office/officeart/2005/8/layout/hierarchy1"/>
    <dgm:cxn modelId="{3CF9B3A8-A132-4386-9144-E3762AD6BCFA}" type="presParOf" srcId="{51CBE148-8530-43CE-91AD-19D892C54365}" destId="{DB881CEE-1861-4C6D-89CC-8E0C0AF60DD4}" srcOrd="1" destOrd="0" presId="urn:microsoft.com/office/officeart/2005/8/layout/hierarchy1"/>
    <dgm:cxn modelId="{D66CA78C-8944-476A-9DF6-4FB7990BB1D0}" type="presParOf" srcId="{811E479C-F7A0-44C9-A3C9-CCE9F357EA89}" destId="{6DD2E02E-C49E-4459-9F97-9FA6F39203BF}" srcOrd="2" destOrd="0" presId="urn:microsoft.com/office/officeart/2005/8/layout/hierarchy1"/>
    <dgm:cxn modelId="{202D8968-9AF2-4452-88C4-1E7589F14972}" type="presParOf" srcId="{811E479C-F7A0-44C9-A3C9-CCE9F357EA89}" destId="{DD807977-8D8E-4F49-82F1-941C45AD5315}" srcOrd="3" destOrd="0" presId="urn:microsoft.com/office/officeart/2005/8/layout/hierarchy1"/>
    <dgm:cxn modelId="{B929B20A-6E3C-4821-A9C6-385387F74F13}" type="presParOf" srcId="{DD807977-8D8E-4F49-82F1-941C45AD5315}" destId="{031A8880-18BB-4B0A-A3FE-15D397569F7C}" srcOrd="0" destOrd="0" presId="urn:microsoft.com/office/officeart/2005/8/layout/hierarchy1"/>
    <dgm:cxn modelId="{C2BFA5F3-4CF3-4A7F-AE52-F4A8D9123801}" type="presParOf" srcId="{031A8880-18BB-4B0A-A3FE-15D397569F7C}" destId="{647319E4-C67F-48C2-8320-3ADC867D886B}" srcOrd="0" destOrd="0" presId="urn:microsoft.com/office/officeart/2005/8/layout/hierarchy1"/>
    <dgm:cxn modelId="{523E28C3-23C0-4514-8A2F-61A1A88E76AB}" type="presParOf" srcId="{031A8880-18BB-4B0A-A3FE-15D397569F7C}" destId="{6E8839BA-5BF7-470D-8305-C81662985771}" srcOrd="1" destOrd="0" presId="urn:microsoft.com/office/officeart/2005/8/layout/hierarchy1"/>
    <dgm:cxn modelId="{6E0BEAF5-35B4-4456-8E16-25729411346E}" type="presParOf" srcId="{DD807977-8D8E-4F49-82F1-941C45AD5315}" destId="{3B6C6ED9-A19D-414D-AD26-03A3B63E9B9E}" srcOrd="1" destOrd="0" presId="urn:microsoft.com/office/officeart/2005/8/layout/hierarchy1"/>
    <dgm:cxn modelId="{7526A896-6DD1-484C-AA37-B06106127924}" type="presParOf" srcId="{811E479C-F7A0-44C9-A3C9-CCE9F357EA89}" destId="{7E61A2D6-9664-4673-B6F8-4CBCADEBB99C}" srcOrd="4" destOrd="0" presId="urn:microsoft.com/office/officeart/2005/8/layout/hierarchy1"/>
    <dgm:cxn modelId="{C21B7D81-C918-421C-B6B3-579BA44A8F2F}" type="presParOf" srcId="{811E479C-F7A0-44C9-A3C9-CCE9F357EA89}" destId="{99655493-CBE7-4A11-9696-9BFAFE271F81}" srcOrd="5" destOrd="0" presId="urn:microsoft.com/office/officeart/2005/8/layout/hierarchy1"/>
    <dgm:cxn modelId="{208713CB-B3CF-40FD-B867-35DFB5EBB4DC}" type="presParOf" srcId="{99655493-CBE7-4A11-9696-9BFAFE271F81}" destId="{7B9727F5-9E1C-42FB-B7B3-4D08DEA24DB0}" srcOrd="0" destOrd="0" presId="urn:microsoft.com/office/officeart/2005/8/layout/hierarchy1"/>
    <dgm:cxn modelId="{1ADF2C57-EB02-4476-B468-A72A8021CD83}" type="presParOf" srcId="{7B9727F5-9E1C-42FB-B7B3-4D08DEA24DB0}" destId="{0C3D70C9-23FC-4E91-9D08-CF69E5F1B4C7}" srcOrd="0" destOrd="0" presId="urn:microsoft.com/office/officeart/2005/8/layout/hierarchy1"/>
    <dgm:cxn modelId="{7CC1B571-0D20-417C-A203-34001EEC8A3E}" type="presParOf" srcId="{7B9727F5-9E1C-42FB-B7B3-4D08DEA24DB0}" destId="{EB5F71AE-EC27-4395-9BE0-4F913ECEE6CA}" srcOrd="1" destOrd="0" presId="urn:microsoft.com/office/officeart/2005/8/layout/hierarchy1"/>
    <dgm:cxn modelId="{426D6607-A554-4027-AA07-74ACEC7BAE1C}" type="presParOf" srcId="{99655493-CBE7-4A11-9696-9BFAFE271F81}" destId="{17B0769A-AE33-421A-BB93-C3DD01112760}" srcOrd="1" destOrd="0" presId="urn:microsoft.com/office/officeart/2005/8/layout/hierarchy1"/>
    <dgm:cxn modelId="{E156D425-EFC0-4AAA-9C65-BF7D7DDE5B65}" type="presParOf" srcId="{811E479C-F7A0-44C9-A3C9-CCE9F357EA89}" destId="{226F6450-1FA2-4A4C-B5BA-D2836EBBE876}" srcOrd="6" destOrd="0" presId="urn:microsoft.com/office/officeart/2005/8/layout/hierarchy1"/>
    <dgm:cxn modelId="{2D1FE843-3001-441E-88D3-C1F3E5CE16F8}" type="presParOf" srcId="{811E479C-F7A0-44C9-A3C9-CCE9F357EA89}" destId="{6B6FBB47-98BF-4CDE-B1DE-81B65BD4117A}" srcOrd="7" destOrd="0" presId="urn:microsoft.com/office/officeart/2005/8/layout/hierarchy1"/>
    <dgm:cxn modelId="{CFBE01BF-9430-45E5-9F33-7D78216B6860}" type="presParOf" srcId="{6B6FBB47-98BF-4CDE-B1DE-81B65BD4117A}" destId="{05458268-8226-4130-AB7F-8A83D05B10B9}" srcOrd="0" destOrd="0" presId="urn:microsoft.com/office/officeart/2005/8/layout/hierarchy1"/>
    <dgm:cxn modelId="{205CBAEC-38E8-4EE7-A94F-CCEBDB0C28E7}" type="presParOf" srcId="{05458268-8226-4130-AB7F-8A83D05B10B9}" destId="{C2E6A9C6-25C2-4874-BF82-5BBE3A164BC0}" srcOrd="0" destOrd="0" presId="urn:microsoft.com/office/officeart/2005/8/layout/hierarchy1"/>
    <dgm:cxn modelId="{52E41944-5CC2-440D-B871-0DD6775BE895}" type="presParOf" srcId="{05458268-8226-4130-AB7F-8A83D05B10B9}" destId="{4CFEE55C-7B79-44CC-B916-DA49070325A0}" srcOrd="1" destOrd="0" presId="urn:microsoft.com/office/officeart/2005/8/layout/hierarchy1"/>
    <dgm:cxn modelId="{9B47CC48-5D15-467C-BFB0-8D242525D043}" type="presParOf" srcId="{6B6FBB47-98BF-4CDE-B1DE-81B65BD4117A}" destId="{21BC3862-883B-421B-940F-B3485D380D93}" srcOrd="1" destOrd="0" presId="urn:microsoft.com/office/officeart/2005/8/layout/hierarchy1"/>
    <dgm:cxn modelId="{F6C46B29-B14B-421A-852A-52BDFA7DD074}" type="presParOf" srcId="{811E479C-F7A0-44C9-A3C9-CCE9F357EA89}" destId="{4FFB8F70-C4E7-4E21-8F96-BC918C0DFFB3}" srcOrd="8" destOrd="0" presId="urn:microsoft.com/office/officeart/2005/8/layout/hierarchy1"/>
    <dgm:cxn modelId="{07450E1E-C2A6-4CFF-8018-A0C57BEEA986}" type="presParOf" srcId="{811E479C-F7A0-44C9-A3C9-CCE9F357EA89}" destId="{3CC364CF-2747-4E8A-9181-81C9699CF069}" srcOrd="9" destOrd="0" presId="urn:microsoft.com/office/officeart/2005/8/layout/hierarchy1"/>
    <dgm:cxn modelId="{156377C1-9E19-44E4-8A48-BDAD46C2EB39}" type="presParOf" srcId="{3CC364CF-2747-4E8A-9181-81C9699CF069}" destId="{1FF70A40-0D2A-4881-8EF7-B48AE22D311D}" srcOrd="0" destOrd="0" presId="urn:microsoft.com/office/officeart/2005/8/layout/hierarchy1"/>
    <dgm:cxn modelId="{04DCE7D2-40FD-4621-AAC4-12EE95233F7B}" type="presParOf" srcId="{1FF70A40-0D2A-4881-8EF7-B48AE22D311D}" destId="{A8DD653B-8483-4598-8DDD-19A590A420BF}" srcOrd="0" destOrd="0" presId="urn:microsoft.com/office/officeart/2005/8/layout/hierarchy1"/>
    <dgm:cxn modelId="{C4DA033F-407B-41E0-9B10-BA1C4E0B2B7B}" type="presParOf" srcId="{1FF70A40-0D2A-4881-8EF7-B48AE22D311D}" destId="{E28D3C41-2E11-42EF-93E0-CA1F0C7E8ADA}" srcOrd="1" destOrd="0" presId="urn:microsoft.com/office/officeart/2005/8/layout/hierarchy1"/>
    <dgm:cxn modelId="{85F6C568-6AF3-4C57-AB9E-899FE7BC57E4}" type="presParOf" srcId="{3CC364CF-2747-4E8A-9181-81C9699CF069}" destId="{194643E5-3AD8-422E-90FF-3CB97B75F72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CCF26-7C1A-4B6C-B3AF-8625BB5AFBFC}">
      <dsp:nvSpPr>
        <dsp:cNvPr id="0" name=""/>
        <dsp:cNvSpPr/>
      </dsp:nvSpPr>
      <dsp:spPr>
        <a:xfrm>
          <a:off x="1491436" y="490332"/>
          <a:ext cx="592587" cy="205691"/>
        </a:xfrm>
        <a:custGeom>
          <a:avLst/>
          <a:gdLst/>
          <a:ahLst/>
          <a:cxnLst/>
          <a:rect l="0" t="0" r="0" b="0"/>
          <a:pathLst>
            <a:path>
              <a:moveTo>
                <a:pt x="0" y="0"/>
              </a:moveTo>
              <a:lnTo>
                <a:pt x="0" y="102845"/>
              </a:lnTo>
              <a:lnTo>
                <a:pt x="592587" y="102845"/>
              </a:lnTo>
              <a:lnTo>
                <a:pt x="592587" y="20569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FE6A34-0DB1-4543-82BA-49C92099E399}">
      <dsp:nvSpPr>
        <dsp:cNvPr id="0" name=""/>
        <dsp:cNvSpPr/>
      </dsp:nvSpPr>
      <dsp:spPr>
        <a:xfrm>
          <a:off x="898849" y="490332"/>
          <a:ext cx="592587" cy="205691"/>
        </a:xfrm>
        <a:custGeom>
          <a:avLst/>
          <a:gdLst/>
          <a:ahLst/>
          <a:cxnLst/>
          <a:rect l="0" t="0" r="0" b="0"/>
          <a:pathLst>
            <a:path>
              <a:moveTo>
                <a:pt x="592587" y="0"/>
              </a:moveTo>
              <a:lnTo>
                <a:pt x="592587" y="102845"/>
              </a:lnTo>
              <a:lnTo>
                <a:pt x="0" y="102845"/>
              </a:lnTo>
              <a:lnTo>
                <a:pt x="0" y="20569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E9B162-2D4C-47A1-B936-09A27A9BFE77}">
      <dsp:nvSpPr>
        <dsp:cNvPr id="0" name=""/>
        <dsp:cNvSpPr/>
      </dsp:nvSpPr>
      <dsp:spPr>
        <a:xfrm>
          <a:off x="1001694" y="591"/>
          <a:ext cx="979483" cy="489741"/>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GENDER PREDICTION</a:t>
          </a:r>
        </a:p>
      </dsp:txBody>
      <dsp:txXfrm>
        <a:off x="1001694" y="591"/>
        <a:ext cx="979483" cy="489741"/>
      </dsp:txXfrm>
    </dsp:sp>
    <dsp:sp modelId="{D729753E-AB4B-44CC-A1F5-6695623FEA23}">
      <dsp:nvSpPr>
        <dsp:cNvPr id="0" name=""/>
        <dsp:cNvSpPr/>
      </dsp:nvSpPr>
      <dsp:spPr>
        <a:xfrm>
          <a:off x="409107" y="696024"/>
          <a:ext cx="979483" cy="489741"/>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MALE</a:t>
          </a:r>
        </a:p>
      </dsp:txBody>
      <dsp:txXfrm>
        <a:off x="409107" y="696024"/>
        <a:ext cx="979483" cy="489741"/>
      </dsp:txXfrm>
    </dsp:sp>
    <dsp:sp modelId="{6EC06023-EA1E-4C33-87AF-87A1C9293DE7}">
      <dsp:nvSpPr>
        <dsp:cNvPr id="0" name=""/>
        <dsp:cNvSpPr/>
      </dsp:nvSpPr>
      <dsp:spPr>
        <a:xfrm>
          <a:off x="1594282" y="696024"/>
          <a:ext cx="979483" cy="489741"/>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FEMALE</a:t>
          </a:r>
        </a:p>
      </dsp:txBody>
      <dsp:txXfrm>
        <a:off x="1594282" y="696024"/>
        <a:ext cx="979483" cy="489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B6616-7C38-4BBF-A43A-B60074311B97}">
      <dsp:nvSpPr>
        <dsp:cNvPr id="0" name=""/>
        <dsp:cNvSpPr/>
      </dsp:nvSpPr>
      <dsp:spPr>
        <a:xfrm>
          <a:off x="0" y="204023"/>
          <a:ext cx="8577362" cy="8586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FBC1B3-2D57-4FCE-8F55-00D4E5D8120A}">
      <dsp:nvSpPr>
        <dsp:cNvPr id="0" name=""/>
        <dsp:cNvSpPr/>
      </dsp:nvSpPr>
      <dsp:spPr>
        <a:xfrm>
          <a:off x="259755" y="397230"/>
          <a:ext cx="472283" cy="472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7E396-D54E-4C7D-9AB4-C856EC5F1484}">
      <dsp:nvSpPr>
        <dsp:cNvPr id="0" name=""/>
        <dsp:cNvSpPr/>
      </dsp:nvSpPr>
      <dsp:spPr>
        <a:xfrm>
          <a:off x="991794" y="204023"/>
          <a:ext cx="7585567" cy="85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79" tIns="90879" rIns="90879" bIns="90879" numCol="1" spcCol="1270" anchor="ctr" anchorCtr="0">
          <a:noAutofit/>
        </a:bodyPr>
        <a:lstStyle/>
        <a:p>
          <a:pPr marL="0" lvl="0" indent="0" algn="l" defTabSz="622300">
            <a:lnSpc>
              <a:spcPct val="100000"/>
            </a:lnSpc>
            <a:spcBef>
              <a:spcPct val="0"/>
            </a:spcBef>
            <a:spcAft>
              <a:spcPct val="35000"/>
            </a:spcAft>
            <a:buNone/>
          </a:pPr>
          <a:r>
            <a:rPr lang="en-GB" sz="1400" b="0" i="0" kern="1200"/>
            <a:t>Gender identification refers to the process by which individuals recognize and categorize the gender of themselves or others. It involves the internal sense of one's own gender identity as well as the perception and interpretation of gender cues in others.</a:t>
          </a:r>
          <a:endParaRPr lang="en-US" sz="1400" kern="1200"/>
        </a:p>
      </dsp:txBody>
      <dsp:txXfrm>
        <a:off x="991794" y="204023"/>
        <a:ext cx="7585567" cy="858696"/>
      </dsp:txXfrm>
    </dsp:sp>
    <dsp:sp modelId="{07EE3202-E546-4538-81AD-F5DCA8FD5CA7}">
      <dsp:nvSpPr>
        <dsp:cNvPr id="0" name=""/>
        <dsp:cNvSpPr/>
      </dsp:nvSpPr>
      <dsp:spPr>
        <a:xfrm>
          <a:off x="0" y="1538498"/>
          <a:ext cx="8577362" cy="8586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AA840-4571-438E-AA14-EE3AD5AEF1AC}">
      <dsp:nvSpPr>
        <dsp:cNvPr id="0" name=""/>
        <dsp:cNvSpPr/>
      </dsp:nvSpPr>
      <dsp:spPr>
        <a:xfrm>
          <a:off x="259755" y="1731704"/>
          <a:ext cx="472283" cy="472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79393-65A5-4582-AC67-373AF83D7E81}">
      <dsp:nvSpPr>
        <dsp:cNvPr id="0" name=""/>
        <dsp:cNvSpPr/>
      </dsp:nvSpPr>
      <dsp:spPr>
        <a:xfrm>
          <a:off x="991794" y="1277394"/>
          <a:ext cx="7585567" cy="138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79" tIns="90879" rIns="90879" bIns="90879" numCol="1" spcCol="1270" anchor="ctr" anchorCtr="0">
          <a:noAutofit/>
        </a:bodyPr>
        <a:lstStyle/>
        <a:p>
          <a:pPr marL="0" lvl="0" indent="0" algn="l" defTabSz="622300">
            <a:lnSpc>
              <a:spcPct val="100000"/>
            </a:lnSpc>
            <a:spcBef>
              <a:spcPct val="0"/>
            </a:spcBef>
            <a:spcAft>
              <a:spcPct val="35000"/>
            </a:spcAft>
            <a:buNone/>
          </a:pPr>
          <a:r>
            <a:rPr lang="en-GB" sz="1400" b="0" i="0" kern="1200" dirty="0"/>
            <a:t>Gender prediction using facial biometrics involves the use of technology, particularly facial recognition algorithms and machine  or deep learning models, to </a:t>
          </a:r>
          <a:r>
            <a:rPr lang="en-GB" sz="1400" b="0" i="0" kern="1200" dirty="0" err="1"/>
            <a:t>analyze</a:t>
          </a:r>
          <a:r>
            <a:rPr lang="en-GB" sz="1400" b="0" i="0" kern="1200" dirty="0"/>
            <a:t> and infer the likely gender of an individual based on their facial features. </a:t>
          </a:r>
          <a:endParaRPr lang="en-US" sz="1400" kern="1200" dirty="0"/>
        </a:p>
      </dsp:txBody>
      <dsp:txXfrm>
        <a:off x="991794" y="1277394"/>
        <a:ext cx="7585567" cy="1380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B8F70-C4E7-4E21-8F96-BC918C0DFFB3}">
      <dsp:nvSpPr>
        <dsp:cNvPr id="0" name=""/>
        <dsp:cNvSpPr/>
      </dsp:nvSpPr>
      <dsp:spPr>
        <a:xfrm>
          <a:off x="6892111" y="2532196"/>
          <a:ext cx="1295454" cy="766792"/>
        </a:xfrm>
        <a:custGeom>
          <a:avLst/>
          <a:gdLst/>
          <a:ahLst/>
          <a:cxnLst/>
          <a:rect l="0" t="0" r="0" b="0"/>
          <a:pathLst>
            <a:path>
              <a:moveTo>
                <a:pt x="0" y="0"/>
              </a:moveTo>
              <a:lnTo>
                <a:pt x="0" y="683062"/>
              </a:lnTo>
              <a:lnTo>
                <a:pt x="1295454" y="683062"/>
              </a:lnTo>
              <a:lnTo>
                <a:pt x="1295454" y="766792"/>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26F6450-1FA2-4A4C-B5BA-D2836EBBE876}">
      <dsp:nvSpPr>
        <dsp:cNvPr id="0" name=""/>
        <dsp:cNvSpPr/>
      </dsp:nvSpPr>
      <dsp:spPr>
        <a:xfrm>
          <a:off x="6892111" y="2532196"/>
          <a:ext cx="190765" cy="766792"/>
        </a:xfrm>
        <a:custGeom>
          <a:avLst/>
          <a:gdLst/>
          <a:ahLst/>
          <a:cxnLst/>
          <a:rect l="0" t="0" r="0" b="0"/>
          <a:pathLst>
            <a:path>
              <a:moveTo>
                <a:pt x="0" y="0"/>
              </a:moveTo>
              <a:lnTo>
                <a:pt x="0" y="683062"/>
              </a:lnTo>
              <a:lnTo>
                <a:pt x="190765" y="683062"/>
              </a:lnTo>
              <a:lnTo>
                <a:pt x="190765" y="766792"/>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E61A2D6-9664-4673-B6F8-4CBCADEBB99C}">
      <dsp:nvSpPr>
        <dsp:cNvPr id="0" name=""/>
        <dsp:cNvSpPr/>
      </dsp:nvSpPr>
      <dsp:spPr>
        <a:xfrm>
          <a:off x="5978188" y="2532196"/>
          <a:ext cx="913922" cy="766792"/>
        </a:xfrm>
        <a:custGeom>
          <a:avLst/>
          <a:gdLst/>
          <a:ahLst/>
          <a:cxnLst/>
          <a:rect l="0" t="0" r="0" b="0"/>
          <a:pathLst>
            <a:path>
              <a:moveTo>
                <a:pt x="913922" y="0"/>
              </a:moveTo>
              <a:lnTo>
                <a:pt x="913922" y="683062"/>
              </a:lnTo>
              <a:lnTo>
                <a:pt x="0" y="683062"/>
              </a:lnTo>
              <a:lnTo>
                <a:pt x="0" y="766792"/>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DD2E02E-C49E-4459-9F97-9FA6F39203BF}">
      <dsp:nvSpPr>
        <dsp:cNvPr id="0" name=""/>
        <dsp:cNvSpPr/>
      </dsp:nvSpPr>
      <dsp:spPr>
        <a:xfrm>
          <a:off x="4873500" y="2532196"/>
          <a:ext cx="2018611" cy="766792"/>
        </a:xfrm>
        <a:custGeom>
          <a:avLst/>
          <a:gdLst/>
          <a:ahLst/>
          <a:cxnLst/>
          <a:rect l="0" t="0" r="0" b="0"/>
          <a:pathLst>
            <a:path>
              <a:moveTo>
                <a:pt x="2018611" y="0"/>
              </a:moveTo>
              <a:lnTo>
                <a:pt x="2018611" y="683062"/>
              </a:lnTo>
              <a:lnTo>
                <a:pt x="0" y="683062"/>
              </a:lnTo>
              <a:lnTo>
                <a:pt x="0" y="766792"/>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D0F5E5A-AACC-4A34-BDC2-264D5207ACD9}">
      <dsp:nvSpPr>
        <dsp:cNvPr id="0" name=""/>
        <dsp:cNvSpPr/>
      </dsp:nvSpPr>
      <dsp:spPr>
        <a:xfrm>
          <a:off x="3768811" y="2532196"/>
          <a:ext cx="3123299" cy="766792"/>
        </a:xfrm>
        <a:custGeom>
          <a:avLst/>
          <a:gdLst/>
          <a:ahLst/>
          <a:cxnLst/>
          <a:rect l="0" t="0" r="0" b="0"/>
          <a:pathLst>
            <a:path>
              <a:moveTo>
                <a:pt x="3123299" y="0"/>
              </a:moveTo>
              <a:lnTo>
                <a:pt x="3123299" y="683062"/>
              </a:lnTo>
              <a:lnTo>
                <a:pt x="0" y="683062"/>
              </a:lnTo>
              <a:lnTo>
                <a:pt x="0" y="766792"/>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2F64598-8770-48EB-AF10-C9DD282B84A6}">
      <dsp:nvSpPr>
        <dsp:cNvPr id="0" name=""/>
        <dsp:cNvSpPr/>
      </dsp:nvSpPr>
      <dsp:spPr>
        <a:xfrm>
          <a:off x="4270940" y="1323312"/>
          <a:ext cx="2621171" cy="634948"/>
        </a:xfrm>
        <a:custGeom>
          <a:avLst/>
          <a:gdLst/>
          <a:ahLst/>
          <a:cxnLst/>
          <a:rect l="0" t="0" r="0" b="0"/>
          <a:pathLst>
            <a:path>
              <a:moveTo>
                <a:pt x="0" y="0"/>
              </a:moveTo>
              <a:lnTo>
                <a:pt x="0" y="551217"/>
              </a:lnTo>
              <a:lnTo>
                <a:pt x="2621171" y="551217"/>
              </a:lnTo>
              <a:lnTo>
                <a:pt x="2621171" y="634948"/>
              </a:lnTo>
            </a:path>
          </a:pathLst>
        </a:custGeom>
        <a:noFill/>
        <a:ln w="12700" cap="flat" cmpd="sng" algn="ctr">
          <a:solidFill>
            <a:schemeClr val="accent3">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2ECFB6B9-3EF5-4D91-8E2A-E77E2607B2C1}">
      <dsp:nvSpPr>
        <dsp:cNvPr id="0" name=""/>
        <dsp:cNvSpPr/>
      </dsp:nvSpPr>
      <dsp:spPr>
        <a:xfrm>
          <a:off x="1582428" y="2502185"/>
          <a:ext cx="1081694" cy="796803"/>
        </a:xfrm>
        <a:custGeom>
          <a:avLst/>
          <a:gdLst/>
          <a:ahLst/>
          <a:cxnLst/>
          <a:rect l="0" t="0" r="0" b="0"/>
          <a:pathLst>
            <a:path>
              <a:moveTo>
                <a:pt x="0" y="0"/>
              </a:moveTo>
              <a:lnTo>
                <a:pt x="0" y="713073"/>
              </a:lnTo>
              <a:lnTo>
                <a:pt x="1081694" y="713073"/>
              </a:lnTo>
              <a:lnTo>
                <a:pt x="1081694" y="796803"/>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BC49694-8074-4D10-9BDD-D8FAB3C7AC27}">
      <dsp:nvSpPr>
        <dsp:cNvPr id="0" name=""/>
        <dsp:cNvSpPr/>
      </dsp:nvSpPr>
      <dsp:spPr>
        <a:xfrm>
          <a:off x="1513714" y="2502185"/>
          <a:ext cx="91440" cy="796803"/>
        </a:xfrm>
        <a:custGeom>
          <a:avLst/>
          <a:gdLst/>
          <a:ahLst/>
          <a:cxnLst/>
          <a:rect l="0" t="0" r="0" b="0"/>
          <a:pathLst>
            <a:path>
              <a:moveTo>
                <a:pt x="68713" y="0"/>
              </a:moveTo>
              <a:lnTo>
                <a:pt x="68713" y="713073"/>
              </a:lnTo>
              <a:lnTo>
                <a:pt x="45720" y="713073"/>
              </a:lnTo>
              <a:lnTo>
                <a:pt x="45720" y="796803"/>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9709C7B-7FDE-45E3-9A8C-B04F3085464C}">
      <dsp:nvSpPr>
        <dsp:cNvPr id="0" name=""/>
        <dsp:cNvSpPr/>
      </dsp:nvSpPr>
      <dsp:spPr>
        <a:xfrm>
          <a:off x="454746" y="2502185"/>
          <a:ext cx="1127682" cy="796803"/>
        </a:xfrm>
        <a:custGeom>
          <a:avLst/>
          <a:gdLst/>
          <a:ahLst/>
          <a:cxnLst/>
          <a:rect l="0" t="0" r="0" b="0"/>
          <a:pathLst>
            <a:path>
              <a:moveTo>
                <a:pt x="1127682" y="0"/>
              </a:moveTo>
              <a:lnTo>
                <a:pt x="1127682" y="713073"/>
              </a:lnTo>
              <a:lnTo>
                <a:pt x="0" y="713073"/>
              </a:lnTo>
              <a:lnTo>
                <a:pt x="0" y="796803"/>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92F930A-96AA-435A-8363-F3355F9E940E}">
      <dsp:nvSpPr>
        <dsp:cNvPr id="0" name=""/>
        <dsp:cNvSpPr/>
      </dsp:nvSpPr>
      <dsp:spPr>
        <a:xfrm>
          <a:off x="1582428" y="1323312"/>
          <a:ext cx="2688511" cy="604937"/>
        </a:xfrm>
        <a:custGeom>
          <a:avLst/>
          <a:gdLst/>
          <a:ahLst/>
          <a:cxnLst/>
          <a:rect l="0" t="0" r="0" b="0"/>
          <a:pathLst>
            <a:path>
              <a:moveTo>
                <a:pt x="2688511" y="0"/>
              </a:moveTo>
              <a:lnTo>
                <a:pt x="2688511" y="521206"/>
              </a:lnTo>
              <a:lnTo>
                <a:pt x="0" y="521206"/>
              </a:lnTo>
              <a:lnTo>
                <a:pt x="0" y="604937"/>
              </a:lnTo>
            </a:path>
          </a:pathLst>
        </a:custGeom>
        <a:noFill/>
        <a:ln w="12700" cap="flat" cmpd="sng" algn="ctr">
          <a:solidFill>
            <a:schemeClr val="accent3">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D1561B9F-78FC-4822-BB86-63C8D9CB43C8}">
      <dsp:nvSpPr>
        <dsp:cNvPr id="0" name=""/>
        <dsp:cNvSpPr/>
      </dsp:nvSpPr>
      <dsp:spPr>
        <a:xfrm>
          <a:off x="2916880" y="749376"/>
          <a:ext cx="2708118"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A1BBF90-E9F1-400A-8654-0B4748CBF8E9}">
      <dsp:nvSpPr>
        <dsp:cNvPr id="0" name=""/>
        <dsp:cNvSpPr/>
      </dsp:nvSpPr>
      <dsp:spPr>
        <a:xfrm>
          <a:off x="3017306" y="844781"/>
          <a:ext cx="2708118"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WORKING ON MODELS</a:t>
          </a:r>
          <a:endParaRPr lang="en-IN" sz="2000" b="1" kern="1200">
            <a:latin typeface="Times New Roman" panose="02020603050405020304" pitchFamily="18" charset="0"/>
            <a:cs typeface="Times New Roman" panose="02020603050405020304" pitchFamily="18" charset="0"/>
          </a:endParaRPr>
        </a:p>
      </dsp:txBody>
      <dsp:txXfrm>
        <a:off x="3034116" y="861591"/>
        <a:ext cx="2674498" cy="540315"/>
      </dsp:txXfrm>
    </dsp:sp>
    <dsp:sp modelId="{54156CEA-94AD-41FC-8471-379861DCC313}">
      <dsp:nvSpPr>
        <dsp:cNvPr id="0" name=""/>
        <dsp:cNvSpPr/>
      </dsp:nvSpPr>
      <dsp:spPr>
        <a:xfrm>
          <a:off x="666544" y="1928249"/>
          <a:ext cx="1831768"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11A9E0-3F39-4FA7-B4BD-0AE9F9C5E9DF}">
      <dsp:nvSpPr>
        <dsp:cNvPr id="0" name=""/>
        <dsp:cNvSpPr/>
      </dsp:nvSpPr>
      <dsp:spPr>
        <a:xfrm>
          <a:off x="766970" y="2023654"/>
          <a:ext cx="1831768"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latin typeface="Times New Roman" panose="02020603050405020304" pitchFamily="18" charset="0"/>
              <a:cs typeface="Times New Roman" panose="02020603050405020304" pitchFamily="18" charset="0"/>
            </a:rPr>
            <a:t>PREDICT</a:t>
          </a:r>
        </a:p>
      </dsp:txBody>
      <dsp:txXfrm>
        <a:off x="783780" y="2040464"/>
        <a:ext cx="1798148" cy="540315"/>
      </dsp:txXfrm>
    </dsp:sp>
    <dsp:sp modelId="{7CB8A242-A7B4-469C-A1D9-63DA6305F62F}">
      <dsp:nvSpPr>
        <dsp:cNvPr id="0" name=""/>
        <dsp:cNvSpPr/>
      </dsp:nvSpPr>
      <dsp:spPr>
        <a:xfrm>
          <a:off x="2828"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ABDC453-016F-46E4-B166-6F850AC253F8}">
      <dsp:nvSpPr>
        <dsp:cNvPr id="0" name=""/>
        <dsp:cNvSpPr/>
      </dsp:nvSpPr>
      <dsp:spPr>
        <a:xfrm>
          <a:off x="103254"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a:latin typeface="Times New Roman" panose="02020603050405020304" pitchFamily="18" charset="0"/>
              <a:cs typeface="Times New Roman" panose="02020603050405020304" pitchFamily="18" charset="0"/>
            </a:rPr>
            <a:t>CNN</a:t>
          </a:r>
          <a:endParaRPr lang="en-IN" sz="2000" b="0" kern="1200">
            <a:latin typeface="Times New Roman" panose="02020603050405020304" pitchFamily="18" charset="0"/>
            <a:cs typeface="Times New Roman" panose="02020603050405020304" pitchFamily="18" charset="0"/>
          </a:endParaRPr>
        </a:p>
      </dsp:txBody>
      <dsp:txXfrm>
        <a:off x="120064" y="3411204"/>
        <a:ext cx="870216" cy="540315"/>
      </dsp:txXfrm>
    </dsp:sp>
    <dsp:sp modelId="{36F7C12B-48CA-42E8-9E06-FF87031E7AB2}">
      <dsp:nvSpPr>
        <dsp:cNvPr id="0" name=""/>
        <dsp:cNvSpPr/>
      </dsp:nvSpPr>
      <dsp:spPr>
        <a:xfrm>
          <a:off x="1107516"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96B4C7F-5F1C-477B-856D-410A78D95ECB}">
      <dsp:nvSpPr>
        <dsp:cNvPr id="0" name=""/>
        <dsp:cNvSpPr/>
      </dsp:nvSpPr>
      <dsp:spPr>
        <a:xfrm>
          <a:off x="1207942"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CAFFE</a:t>
          </a:r>
        </a:p>
      </dsp:txBody>
      <dsp:txXfrm>
        <a:off x="1224752" y="3411204"/>
        <a:ext cx="870216" cy="540315"/>
      </dsp:txXfrm>
    </dsp:sp>
    <dsp:sp modelId="{FD73AC9D-05D7-46E3-90F6-B0A2EFB3265A}">
      <dsp:nvSpPr>
        <dsp:cNvPr id="0" name=""/>
        <dsp:cNvSpPr/>
      </dsp:nvSpPr>
      <dsp:spPr>
        <a:xfrm>
          <a:off x="2212205"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1C2B759-22FE-44A9-A8B0-8904520A32C5}">
      <dsp:nvSpPr>
        <dsp:cNvPr id="0" name=""/>
        <dsp:cNvSpPr/>
      </dsp:nvSpPr>
      <dsp:spPr>
        <a:xfrm>
          <a:off x="2312631"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KERAS</a:t>
          </a:r>
        </a:p>
      </dsp:txBody>
      <dsp:txXfrm>
        <a:off x="2329441" y="3411204"/>
        <a:ext cx="870216" cy="540315"/>
      </dsp:txXfrm>
    </dsp:sp>
    <dsp:sp modelId="{5E8F0F86-423F-4A60-BD21-D94466871E53}">
      <dsp:nvSpPr>
        <dsp:cNvPr id="0" name=""/>
        <dsp:cNvSpPr/>
      </dsp:nvSpPr>
      <dsp:spPr>
        <a:xfrm>
          <a:off x="6060514" y="1958260"/>
          <a:ext cx="1663193"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D0331A2-3F7C-4186-ACF1-E1E7F4849E00}">
      <dsp:nvSpPr>
        <dsp:cNvPr id="0" name=""/>
        <dsp:cNvSpPr/>
      </dsp:nvSpPr>
      <dsp:spPr>
        <a:xfrm>
          <a:off x="6160940" y="2053665"/>
          <a:ext cx="1663193"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latin typeface="Times New Roman" panose="02020603050405020304" pitchFamily="18" charset="0"/>
              <a:cs typeface="Times New Roman" panose="02020603050405020304" pitchFamily="18" charset="0"/>
            </a:rPr>
            <a:t>CLASSIFY</a:t>
          </a:r>
        </a:p>
      </dsp:txBody>
      <dsp:txXfrm>
        <a:off x="6177750" y="2070475"/>
        <a:ext cx="1629573" cy="540315"/>
      </dsp:txXfrm>
    </dsp:sp>
    <dsp:sp modelId="{1FEA3661-83B0-453C-BC41-C937557C493C}">
      <dsp:nvSpPr>
        <dsp:cNvPr id="0" name=""/>
        <dsp:cNvSpPr/>
      </dsp:nvSpPr>
      <dsp:spPr>
        <a:xfrm>
          <a:off x="3316893"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21F413E-72E2-4AA4-BB1C-7CF00FF857EF}">
      <dsp:nvSpPr>
        <dsp:cNvPr id="0" name=""/>
        <dsp:cNvSpPr/>
      </dsp:nvSpPr>
      <dsp:spPr>
        <a:xfrm>
          <a:off x="3417319"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KNN</a:t>
          </a:r>
        </a:p>
      </dsp:txBody>
      <dsp:txXfrm>
        <a:off x="3434129" y="3411204"/>
        <a:ext cx="870216" cy="540315"/>
      </dsp:txXfrm>
    </dsp:sp>
    <dsp:sp modelId="{647319E4-C67F-48C2-8320-3ADC867D886B}">
      <dsp:nvSpPr>
        <dsp:cNvPr id="0" name=""/>
        <dsp:cNvSpPr/>
      </dsp:nvSpPr>
      <dsp:spPr>
        <a:xfrm>
          <a:off x="4421582"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E8839BA-5BF7-470D-8305-C81662985771}">
      <dsp:nvSpPr>
        <dsp:cNvPr id="0" name=""/>
        <dsp:cNvSpPr/>
      </dsp:nvSpPr>
      <dsp:spPr>
        <a:xfrm>
          <a:off x="4522008"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LOGISTIC REGRESSION</a:t>
          </a:r>
        </a:p>
      </dsp:txBody>
      <dsp:txXfrm>
        <a:off x="4538818" y="3411204"/>
        <a:ext cx="870216" cy="540315"/>
      </dsp:txXfrm>
    </dsp:sp>
    <dsp:sp modelId="{0C3D70C9-23FC-4E91-9D08-CF69E5F1B4C7}">
      <dsp:nvSpPr>
        <dsp:cNvPr id="0" name=""/>
        <dsp:cNvSpPr/>
      </dsp:nvSpPr>
      <dsp:spPr>
        <a:xfrm>
          <a:off x="5526270"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B5F71AE-EC27-4395-9BE0-4F913ECEE6CA}">
      <dsp:nvSpPr>
        <dsp:cNvPr id="0" name=""/>
        <dsp:cNvSpPr/>
      </dsp:nvSpPr>
      <dsp:spPr>
        <a:xfrm>
          <a:off x="5626696"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LINEAR REGRESSION</a:t>
          </a:r>
        </a:p>
      </dsp:txBody>
      <dsp:txXfrm>
        <a:off x="5643506" y="3411204"/>
        <a:ext cx="870216" cy="540315"/>
      </dsp:txXfrm>
    </dsp:sp>
    <dsp:sp modelId="{C2E6A9C6-25C2-4874-BF82-5BBE3A164BC0}">
      <dsp:nvSpPr>
        <dsp:cNvPr id="0" name=""/>
        <dsp:cNvSpPr/>
      </dsp:nvSpPr>
      <dsp:spPr>
        <a:xfrm>
          <a:off x="6630959"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CFEE55C-7B79-44CC-B916-DA49070325A0}">
      <dsp:nvSpPr>
        <dsp:cNvPr id="0" name=""/>
        <dsp:cNvSpPr/>
      </dsp:nvSpPr>
      <dsp:spPr>
        <a:xfrm>
          <a:off x="6731385"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DECISION TREE</a:t>
          </a:r>
        </a:p>
      </dsp:txBody>
      <dsp:txXfrm>
        <a:off x="6748195" y="3411204"/>
        <a:ext cx="870216" cy="540315"/>
      </dsp:txXfrm>
    </dsp:sp>
    <dsp:sp modelId="{A8DD653B-8483-4598-8DDD-19A590A420BF}">
      <dsp:nvSpPr>
        <dsp:cNvPr id="0" name=""/>
        <dsp:cNvSpPr/>
      </dsp:nvSpPr>
      <dsp:spPr>
        <a:xfrm>
          <a:off x="7735647" y="3298989"/>
          <a:ext cx="903836" cy="57393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28D3C41-2E11-42EF-93E0-CA1F0C7E8ADA}">
      <dsp:nvSpPr>
        <dsp:cNvPr id="0" name=""/>
        <dsp:cNvSpPr/>
      </dsp:nvSpPr>
      <dsp:spPr>
        <a:xfrm>
          <a:off x="7836073" y="3394394"/>
          <a:ext cx="903836" cy="57393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latin typeface="Times New Roman" panose="02020603050405020304" pitchFamily="18" charset="0"/>
              <a:cs typeface="Times New Roman" panose="02020603050405020304" pitchFamily="18" charset="0"/>
            </a:rPr>
            <a:t>RANDOM FOREST</a:t>
          </a:r>
        </a:p>
      </dsp:txBody>
      <dsp:txXfrm>
        <a:off x="7852883" y="3411204"/>
        <a:ext cx="870216" cy="5403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C4404D-F99B-49AA-A92B-950F8CA8C610}" type="datetimeFigureOut">
              <a:rPr lang="en-IN" smtClean="0"/>
              <a:t>15/05/24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5F1C04-E5F2-4709-9630-CF651492E700}" type="slidenum">
              <a:rPr lang="en-IN" smtClean="0"/>
              <a:t>‹#›</a:t>
            </a:fld>
            <a:endParaRPr lang="en-IN"/>
          </a:p>
        </p:txBody>
      </p:sp>
    </p:spTree>
    <p:extLst>
      <p:ext uri="{BB962C8B-B14F-4D97-AF65-F5344CB8AC3E}">
        <p14:creationId xmlns:p14="http://schemas.microsoft.com/office/powerpoint/2010/main" val="2709837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6BC5B-24D7-498D-908F-742EB98CA126}" type="datetimeFigureOut">
              <a:rPr lang="en-US" smtClean="0"/>
              <a:t>5/15/24</a:t>
            </a:fld>
            <a:endParaRPr lang="en-US"/>
          </a:p>
        </p:txBody>
      </p:sp>
      <p:sp>
        <p:nvSpPr>
          <p:cNvPr id="4" name="Slide Image Placeholder 3"/>
          <p:cNvSpPr>
            <a:spLocks noGrp="1" noRot="1" noChangeAspect="1"/>
          </p:cNvSpPr>
          <p:nvPr>
            <p:ph type="sldImg" idx="2"/>
          </p:nvPr>
        </p:nvSpPr>
        <p:spPr>
          <a:xfrm>
            <a:off x="1323975" y="1143000"/>
            <a:ext cx="4210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D9925-7D10-471A-A597-4979BD16AF8B}" type="slidenum">
              <a:rPr lang="en-US" smtClean="0"/>
              <a:t>‹#›</a:t>
            </a:fld>
            <a:endParaRPr lang="en-US"/>
          </a:p>
        </p:txBody>
      </p:sp>
    </p:spTree>
    <p:extLst>
      <p:ext uri="{BB962C8B-B14F-4D97-AF65-F5344CB8AC3E}">
        <p14:creationId xmlns:p14="http://schemas.microsoft.com/office/powerpoint/2010/main" val="225176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D9925-7D10-471A-A597-4979BD16AF8B}" type="slidenum">
              <a:rPr lang="en-US" smtClean="0"/>
              <a:t>3</a:t>
            </a:fld>
            <a:endParaRPr lang="en-US"/>
          </a:p>
        </p:txBody>
      </p:sp>
    </p:spTree>
    <p:extLst>
      <p:ext uri="{BB962C8B-B14F-4D97-AF65-F5344CB8AC3E}">
        <p14:creationId xmlns:p14="http://schemas.microsoft.com/office/powerpoint/2010/main" val="317228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1993" y="1122363"/>
            <a:ext cx="7955915"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69988" y="3602038"/>
            <a:ext cx="7019925"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b="1">
                <a:solidFill>
                  <a:schemeClr val="bg1"/>
                </a:solidFill>
              </a:defRPr>
            </a:lvl1pPr>
          </a:lstStyle>
          <a:p>
            <a:fld id="{D5EF3662-BFFE-42ED-A95F-673365FC00A4}" type="datetime1">
              <a:rPr lang="en-US" smtClean="0"/>
              <a:pPr/>
              <a:t>5/15/24</a:t>
            </a:fld>
            <a:endParaRPr lang="en-US"/>
          </a:p>
        </p:txBody>
      </p:sp>
      <p:sp>
        <p:nvSpPr>
          <p:cNvPr id="5" name="Footer Placeholder 4"/>
          <p:cNvSpPr>
            <a:spLocks noGrp="1"/>
          </p:cNvSpPr>
          <p:nvPr>
            <p:ph type="ftr" sz="quarter" idx="11"/>
          </p:nvPr>
        </p:nvSpPr>
        <p:spPr>
          <a:xfrm>
            <a:off x="3063133" y="6096000"/>
            <a:ext cx="3158966" cy="23195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b="1">
                <a:solidFill>
                  <a:schemeClr val="bg1"/>
                </a:solidFill>
              </a:defRPr>
            </a:lvl1pPr>
          </a:lstStyle>
          <a:p>
            <a:fld id="{A92B6674-624B-4B17-82AE-B129D9FAF652}" type="slidenum">
              <a:rPr lang="en-US" smtClean="0"/>
              <a:pPr/>
              <a:t>‹#›</a:t>
            </a:fld>
            <a:endParaRPr lang="en-US"/>
          </a:p>
        </p:txBody>
      </p:sp>
    </p:spTree>
    <p:extLst>
      <p:ext uri="{BB962C8B-B14F-4D97-AF65-F5344CB8AC3E}">
        <p14:creationId xmlns:p14="http://schemas.microsoft.com/office/powerpoint/2010/main" val="319257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7524" y="363535"/>
            <a:ext cx="8072914"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43493" y="1825625"/>
            <a:ext cx="8072914" cy="19705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0DBE5-522A-4CEA-903E-D76851F533D0}" type="datetime1">
              <a:rPr lang="en-US" smtClean="0"/>
              <a:t>5/15/24</a:t>
            </a:fld>
            <a:endParaRPr lang="en-US"/>
          </a:p>
        </p:txBody>
      </p:sp>
      <p:sp>
        <p:nvSpPr>
          <p:cNvPr id="5" name="Footer Placeholder 4"/>
          <p:cNvSpPr>
            <a:spLocks noGrp="1"/>
          </p:cNvSpPr>
          <p:nvPr>
            <p:ph type="ftr" sz="quarter" idx="11"/>
          </p:nvPr>
        </p:nvSpPr>
        <p:spPr>
          <a:xfrm>
            <a:off x="3063133" y="6096000"/>
            <a:ext cx="3158966" cy="23195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92B6674-624B-4B17-82AE-B129D9FAF652}" type="slidenum">
              <a:rPr lang="en-US" smtClean="0"/>
              <a:pPr/>
              <a:t>‹#›</a:t>
            </a:fld>
            <a:endParaRPr lang="en-US"/>
          </a:p>
        </p:txBody>
      </p:sp>
    </p:spTree>
    <p:extLst>
      <p:ext uri="{BB962C8B-B14F-4D97-AF65-F5344CB8AC3E}">
        <p14:creationId xmlns:p14="http://schemas.microsoft.com/office/powerpoint/2010/main" val="1214006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32674" y="6563655"/>
            <a:ext cx="2105978" cy="231957"/>
          </a:xfrm>
          <a:prstGeom prst="rect">
            <a:avLst/>
          </a:prstGeom>
        </p:spPr>
        <p:txBody>
          <a:bodyPr vert="horz" lIns="91440" tIns="45720" rIns="91440" bIns="45720" rtlCol="0" anchor="ctr"/>
          <a:lstStyle>
            <a:lvl1pPr algn="l">
              <a:defRPr sz="1200">
                <a:solidFill>
                  <a:schemeClr val="tx1">
                    <a:tint val="75000"/>
                  </a:schemeClr>
                </a:solidFill>
              </a:defRPr>
            </a:lvl1pPr>
          </a:lstStyle>
          <a:p>
            <a:fld id="{6622D6AB-1918-4C79-B1FE-6BE19521790F}" type="datetime1">
              <a:rPr lang="en-US" smtClean="0"/>
              <a:t>5/15/24</a:t>
            </a:fld>
            <a:endParaRPr lang="en-US"/>
          </a:p>
        </p:txBody>
      </p:sp>
      <p:sp>
        <p:nvSpPr>
          <p:cNvPr id="6" name="Slide Number Placeholder 5"/>
          <p:cNvSpPr>
            <a:spLocks noGrp="1"/>
          </p:cNvSpPr>
          <p:nvPr>
            <p:ph type="sldNum" sz="quarter" idx="4"/>
          </p:nvPr>
        </p:nvSpPr>
        <p:spPr>
          <a:xfrm>
            <a:off x="7117242" y="6563238"/>
            <a:ext cx="2105978" cy="187184"/>
          </a:xfrm>
          <a:prstGeom prst="rect">
            <a:avLst/>
          </a:prstGeom>
        </p:spPr>
        <p:txBody>
          <a:bodyPr vert="horz" lIns="91440" tIns="45720" rIns="91440" bIns="45720" rtlCol="0" anchor="ctr"/>
          <a:lstStyle>
            <a:lvl1pPr algn="r">
              <a:defRPr sz="1200">
                <a:solidFill>
                  <a:schemeClr val="tx1">
                    <a:tint val="75000"/>
                  </a:schemeClr>
                </a:solidFill>
              </a:defRPr>
            </a:lvl1pPr>
          </a:lstStyle>
          <a:p>
            <a:fld id="{A92B6674-624B-4B17-82AE-B129D9FAF652}" type="slidenum">
              <a:rPr lang="en-US" smtClean="0"/>
              <a:t>‹#›</a:t>
            </a:fld>
            <a:endParaRPr lang="en-US"/>
          </a:p>
        </p:txBody>
      </p:sp>
      <p:sp>
        <p:nvSpPr>
          <p:cNvPr id="8" name="Rectangle 7">
            <a:extLst>
              <a:ext uri="{FF2B5EF4-FFF2-40B4-BE49-F238E27FC236}">
                <a16:creationId xmlns:a16="http://schemas.microsoft.com/office/drawing/2014/main" id="{63C03254-DE18-432B-A035-F7D6E0FF8D09}"/>
              </a:ext>
            </a:extLst>
          </p:cNvPr>
          <p:cNvSpPr/>
          <p:nvPr userDrawn="1"/>
        </p:nvSpPr>
        <p:spPr>
          <a:xfrm rot="5400000">
            <a:off x="4532675" y="2030777"/>
            <a:ext cx="294765" cy="9359687"/>
          </a:xfrm>
          <a:prstGeom prst="rect">
            <a:avLst/>
          </a:prstGeom>
          <a:solidFill>
            <a:srgbClr val="003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57"/>
          </a:p>
        </p:txBody>
      </p:sp>
      <p:sp>
        <p:nvSpPr>
          <p:cNvPr id="9" name="Rectangle 8"/>
          <p:cNvSpPr/>
          <p:nvPr userDrawn="1"/>
        </p:nvSpPr>
        <p:spPr>
          <a:xfrm>
            <a:off x="0" y="4615"/>
            <a:ext cx="9359900" cy="55931"/>
          </a:xfrm>
          <a:prstGeom prst="rect">
            <a:avLst/>
          </a:prstGeom>
          <a:solidFill>
            <a:srgbClr val="D5D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57"/>
          </a:p>
        </p:txBody>
      </p:sp>
      <p:pic>
        <p:nvPicPr>
          <p:cNvPr id="10" name="Picture 9"/>
          <p:cNvPicPr>
            <a:picLocks noChangeAspect="1"/>
          </p:cNvPicPr>
          <p:nvPr userDrawn="1"/>
        </p:nvPicPr>
        <p:blipFill>
          <a:blip r:embed="rId4"/>
          <a:stretch>
            <a:fillRect/>
          </a:stretch>
        </p:blipFill>
        <p:spPr>
          <a:xfrm>
            <a:off x="3377130" y="1277070"/>
            <a:ext cx="2401806" cy="971128"/>
          </a:xfrm>
          <a:prstGeom prst="rect">
            <a:avLst/>
          </a:prstGeom>
        </p:spPr>
      </p:pic>
      <p:pic>
        <p:nvPicPr>
          <p:cNvPr id="11" name="Picture 10">
            <a:extLst>
              <a:ext uri="{FF2B5EF4-FFF2-40B4-BE49-F238E27FC236}">
                <a16:creationId xmlns:a16="http://schemas.microsoft.com/office/drawing/2014/main" id="{5DD7A98B-8529-4B7A-8A8E-A490BA671C4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197635" y="223911"/>
            <a:ext cx="1037543" cy="847665"/>
          </a:xfrm>
          <a:prstGeom prst="rect">
            <a:avLst/>
          </a:prstGeom>
        </p:spPr>
      </p:pic>
      <p:pic>
        <p:nvPicPr>
          <p:cNvPr id="13" name="Picture 12" descr="Letter_fotter">
            <a:extLst>
              <a:ext uri="{FF2B5EF4-FFF2-40B4-BE49-F238E27FC236}">
                <a16:creationId xmlns:a16="http://schemas.microsoft.com/office/drawing/2014/main" id="{7F676A10-41B5-4758-7D71-BADB059CF517}"/>
              </a:ext>
            </a:extLst>
          </p:cNvPr>
          <p:cNvPicPr/>
          <p:nvPr userDrawn="1"/>
        </p:nvPicPr>
        <p:blipFill rotWithShape="1">
          <a:blip r:embed="rId6" cstate="print">
            <a:extLst>
              <a:ext uri="{28A0092B-C50C-407E-A947-70E740481C1C}">
                <a14:useLocalDpi xmlns:a14="http://schemas.microsoft.com/office/drawing/2010/main" val="0"/>
              </a:ext>
            </a:extLst>
          </a:blip>
          <a:srcRect b="55931"/>
          <a:stretch/>
        </p:blipFill>
        <p:spPr bwMode="auto">
          <a:xfrm>
            <a:off x="-4932" y="6162060"/>
            <a:ext cx="9359899" cy="302786"/>
          </a:xfrm>
          <a:prstGeom prst="rect">
            <a:avLst/>
          </a:prstGeom>
          <a:noFill/>
          <a:ln>
            <a:noFill/>
          </a:ln>
        </p:spPr>
      </p:pic>
      <p:sp>
        <p:nvSpPr>
          <p:cNvPr id="2" name="TextBox 1"/>
          <p:cNvSpPr txBox="1"/>
          <p:nvPr userDrawn="1"/>
        </p:nvSpPr>
        <p:spPr>
          <a:xfrm>
            <a:off x="3617636" y="6529118"/>
            <a:ext cx="2438400" cy="338554"/>
          </a:xfrm>
          <a:prstGeom prst="rect">
            <a:avLst/>
          </a:prstGeom>
          <a:noFill/>
        </p:spPr>
        <p:txBody>
          <a:bodyPr wrap="square" rtlCol="0">
            <a:spAutoFit/>
          </a:bodyPr>
          <a:lstStyle/>
          <a:p>
            <a:r>
              <a:rPr lang="en-IN" sz="1600" b="1" i="1">
                <a:solidFill>
                  <a:schemeClr val="bg1"/>
                </a:solidFill>
              </a:rPr>
              <a:t>dituniversity.edu.in</a:t>
            </a:r>
            <a:endParaRPr lang="en-IN" b="1" i="1">
              <a:solidFill>
                <a:schemeClr val="bg1"/>
              </a:solidFill>
            </a:endParaRPr>
          </a:p>
        </p:txBody>
      </p:sp>
      <p:pic>
        <p:nvPicPr>
          <p:cNvPr id="12" name="Picture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6049" y="70999"/>
            <a:ext cx="1445196" cy="1335127"/>
          </a:xfrm>
          <a:prstGeom prst="rect">
            <a:avLst/>
          </a:prstGeom>
        </p:spPr>
      </p:pic>
    </p:spTree>
    <p:extLst>
      <p:ext uri="{BB962C8B-B14F-4D97-AF65-F5344CB8AC3E}">
        <p14:creationId xmlns:p14="http://schemas.microsoft.com/office/powerpoint/2010/main" val="4157047802"/>
      </p:ext>
    </p:extLst>
  </p:cSld>
  <p:clrMap bg1="lt1" tx1="dk1" bg2="lt2" tx2="dk2" accent1="accent1" accent2="accent2" accent3="accent3" accent4="accent4" accent5="accent5" accent6="accent6" hlink="hlink" folHlink="folHlink"/>
  <p:sldLayoutIdLst>
    <p:sldLayoutId id="2147483721" r:id="rId1"/>
    <p:sldLayoutId id="214748372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4291" y="248563"/>
            <a:ext cx="7955915" cy="4529990"/>
          </a:xfrm>
        </p:spPr>
        <p:txBody>
          <a:bodyPr/>
          <a:lstStyle/>
          <a:p>
            <a:br>
              <a:rPr lang="en-US" sz="2400" b="1" dirty="0"/>
            </a:br>
            <a:br>
              <a:rPr lang="en-US" sz="2400" b="1" dirty="0"/>
            </a:br>
            <a:br>
              <a:rPr lang="en-US" sz="2400" b="1" dirty="0"/>
            </a:br>
            <a:r>
              <a:rPr lang="en-US" sz="4000" dirty="0">
                <a:latin typeface="+mn-lt"/>
              </a:rPr>
              <a:t>UCF439</a:t>
            </a:r>
            <a:br>
              <a:rPr lang="en-US" sz="5400" dirty="0"/>
            </a:br>
            <a:r>
              <a:rPr lang="en-US" sz="5400" dirty="0"/>
              <a:t> </a:t>
            </a:r>
            <a:r>
              <a:rPr lang="en-US" sz="4000" dirty="0">
                <a:latin typeface="+mn-lt"/>
              </a:rPr>
              <a:t>Capstone Project</a:t>
            </a:r>
            <a:br>
              <a:rPr lang="en-US" sz="4400" dirty="0">
                <a:latin typeface="+mn-lt"/>
              </a:rPr>
            </a:br>
            <a:r>
              <a:rPr lang="en-US" sz="4400" b="1" dirty="0">
                <a:latin typeface="+mn-lt"/>
              </a:rPr>
              <a:t>Face Detection and </a:t>
            </a:r>
            <a:r>
              <a:rPr lang="en-US" sz="4400" b="1" dirty="0" err="1">
                <a:latin typeface="+mn-lt"/>
              </a:rPr>
              <a:t>Recognisation</a:t>
            </a:r>
            <a:br>
              <a:rPr lang="en-US" sz="4400" b="1" dirty="0">
                <a:latin typeface="+mn-lt"/>
              </a:rPr>
            </a:br>
            <a:r>
              <a:rPr lang="en-US" sz="2800" dirty="0">
                <a:latin typeface="+mn-lt"/>
              </a:rPr>
              <a:t>Mode A</a:t>
            </a:r>
            <a:br>
              <a:rPr lang="en-US" sz="4400" b="1" dirty="0"/>
            </a:br>
            <a:r>
              <a:rPr lang="en-US" sz="3600" dirty="0">
                <a:latin typeface="+mn-lt"/>
              </a:rPr>
              <a:t>Group No. 48,</a:t>
            </a:r>
            <a:br>
              <a:rPr lang="en-US" sz="5400" b="1" dirty="0"/>
            </a:br>
            <a:endParaRPr lang="en-US" sz="5400" b="1" dirty="0"/>
          </a:p>
        </p:txBody>
      </p:sp>
      <p:sp>
        <p:nvSpPr>
          <p:cNvPr id="5" name="Slide Number Placeholder 4"/>
          <p:cNvSpPr>
            <a:spLocks noGrp="1"/>
          </p:cNvSpPr>
          <p:nvPr>
            <p:ph type="sldNum" sz="quarter" idx="12"/>
          </p:nvPr>
        </p:nvSpPr>
        <p:spPr/>
        <p:txBody>
          <a:bodyPr/>
          <a:lstStyle/>
          <a:p>
            <a:fld id="{363711EE-9E4C-4117-BC72-5ACC3BA95E69}" type="slidenum">
              <a:rPr lang="en-US">
                <a:solidFill>
                  <a:prstClr val="black">
                    <a:tint val="75000"/>
                  </a:prstClr>
                </a:solidFill>
                <a:latin typeface="Calibri" panose="020F0502020204030204"/>
              </a:rPr>
              <a:pPr/>
              <a:t>1</a:t>
            </a:fld>
            <a:endParaRPr lang="en-US">
              <a:solidFill>
                <a:prstClr val="black">
                  <a:tint val="75000"/>
                </a:prstClr>
              </a:solidFill>
              <a:latin typeface="Calibri" panose="020F0502020204030204"/>
            </a:endParaRPr>
          </a:p>
        </p:txBody>
      </p:sp>
      <p:sp>
        <p:nvSpPr>
          <p:cNvPr id="3" name="Rectangle 2"/>
          <p:cNvSpPr/>
          <p:nvPr/>
        </p:nvSpPr>
        <p:spPr>
          <a:xfrm>
            <a:off x="2339975" y="2551837"/>
            <a:ext cx="4679950" cy="646331"/>
          </a:xfrm>
          <a:prstGeom prst="rect">
            <a:avLst/>
          </a:prstGeom>
        </p:spPr>
        <p:txBody>
          <a:bodyPr>
            <a:spAutoFit/>
          </a:bodyPr>
          <a:lstStyle/>
          <a:p>
            <a:r>
              <a:rPr lang="en-US"/>
              <a:t> </a:t>
            </a:r>
          </a:p>
          <a:p>
            <a:endParaRPr lang="en-US"/>
          </a:p>
        </p:txBody>
      </p:sp>
      <p:sp>
        <p:nvSpPr>
          <p:cNvPr id="9" name="TextBox 8"/>
          <p:cNvSpPr txBox="1"/>
          <p:nvPr/>
        </p:nvSpPr>
        <p:spPr>
          <a:xfrm>
            <a:off x="4896391" y="4219827"/>
            <a:ext cx="4485250" cy="1569660"/>
          </a:xfrm>
          <a:prstGeom prst="rect">
            <a:avLst/>
          </a:prstGeom>
          <a:noFill/>
        </p:spPr>
        <p:txBody>
          <a:bodyPr wrap="square" rtlCol="0">
            <a:spAutoFit/>
          </a:bodyPr>
          <a:lstStyle/>
          <a:p>
            <a:r>
              <a:rPr lang="en-IN" sz="2400" dirty="0"/>
              <a:t>SATYAM RAJ (1000015607)</a:t>
            </a:r>
          </a:p>
          <a:p>
            <a:r>
              <a:rPr lang="en-IN" sz="2400" dirty="0"/>
              <a:t>RISHAV KUMAR (1000014613)</a:t>
            </a:r>
          </a:p>
          <a:p>
            <a:r>
              <a:rPr lang="en-IN" sz="2400" dirty="0"/>
              <a:t>DHANRAJ KUMAR (1000014261)</a:t>
            </a:r>
          </a:p>
          <a:p>
            <a:r>
              <a:rPr lang="en-IN" sz="2400" dirty="0" err="1"/>
              <a:t>B.Tech</a:t>
            </a:r>
            <a:r>
              <a:rPr lang="en-IN" sz="2400" dirty="0"/>
              <a:t> CSE</a:t>
            </a:r>
          </a:p>
        </p:txBody>
      </p:sp>
      <p:sp>
        <p:nvSpPr>
          <p:cNvPr id="10" name="TextBox 9"/>
          <p:cNvSpPr txBox="1"/>
          <p:nvPr/>
        </p:nvSpPr>
        <p:spPr>
          <a:xfrm>
            <a:off x="219647" y="4219827"/>
            <a:ext cx="4240655" cy="1631216"/>
          </a:xfrm>
          <a:prstGeom prst="rect">
            <a:avLst/>
          </a:prstGeom>
          <a:noFill/>
        </p:spPr>
        <p:txBody>
          <a:bodyPr wrap="square" rtlCol="0">
            <a:spAutoFit/>
          </a:bodyPr>
          <a:lstStyle/>
          <a:p>
            <a:r>
              <a:rPr lang="en-US" sz="2000" dirty="0"/>
              <a:t>Under the Supervision of: </a:t>
            </a:r>
          </a:p>
          <a:p>
            <a:r>
              <a:rPr lang="en-US" sz="2000" dirty="0"/>
              <a:t>Dr. Naveen Kumar</a:t>
            </a:r>
          </a:p>
          <a:p>
            <a:r>
              <a:rPr lang="en-US" sz="2000" dirty="0"/>
              <a:t>Supervisor Email:</a:t>
            </a:r>
          </a:p>
          <a:p>
            <a:r>
              <a:rPr lang="en-US" sz="2000" dirty="0" err="1"/>
              <a:t>naveen.kumar@dituniversity.edu.in</a:t>
            </a:r>
            <a:endParaRPr lang="en-US" sz="2000" dirty="0"/>
          </a:p>
          <a:p>
            <a:endParaRPr lang="en-US" sz="2000" b="1" dirty="0"/>
          </a:p>
        </p:txBody>
      </p:sp>
      <p:sp>
        <p:nvSpPr>
          <p:cNvPr id="2" name="TextBox 1"/>
          <p:cNvSpPr txBox="1"/>
          <p:nvPr/>
        </p:nvSpPr>
        <p:spPr>
          <a:xfrm>
            <a:off x="2104103" y="5230760"/>
            <a:ext cx="6381136" cy="1332477"/>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87270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10</a:t>
            </a:fld>
            <a:endParaRPr lang="en-US"/>
          </a:p>
        </p:txBody>
      </p:sp>
      <p:sp>
        <p:nvSpPr>
          <p:cNvPr id="2" name="Title 3">
            <a:extLst>
              <a:ext uri="{FF2B5EF4-FFF2-40B4-BE49-F238E27FC236}">
                <a16:creationId xmlns:a16="http://schemas.microsoft.com/office/drawing/2014/main" id="{DAFC748F-D431-F824-8FDC-FD8B76D5F82B}"/>
              </a:ext>
            </a:extLst>
          </p:cNvPr>
          <p:cNvSpPr txBox="1">
            <a:spLocks/>
          </p:cNvSpPr>
          <p:nvPr/>
        </p:nvSpPr>
        <p:spPr>
          <a:xfrm>
            <a:off x="1611583" y="435940"/>
            <a:ext cx="6558648"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dirty="0"/>
              <a:t>FEASIBILTY STUDY - OPERATIONAL</a:t>
            </a:r>
          </a:p>
        </p:txBody>
      </p:sp>
      <p:sp>
        <p:nvSpPr>
          <p:cNvPr id="5" name="TextBox 4">
            <a:extLst>
              <a:ext uri="{FF2B5EF4-FFF2-40B4-BE49-F238E27FC236}">
                <a16:creationId xmlns:a16="http://schemas.microsoft.com/office/drawing/2014/main" id="{F6A827C4-5732-9FAE-8A0B-5D455B6D7C2F}"/>
              </a:ext>
            </a:extLst>
          </p:cNvPr>
          <p:cNvSpPr txBox="1"/>
          <p:nvPr/>
        </p:nvSpPr>
        <p:spPr>
          <a:xfrm>
            <a:off x="479797" y="1303273"/>
            <a:ext cx="8400303" cy="4585871"/>
          </a:xfrm>
          <a:prstGeom prst="rect">
            <a:avLst/>
          </a:prstGeom>
          <a:noFill/>
        </p:spPr>
        <p:txBody>
          <a:bodyPr wrap="square">
            <a:spAutoFit/>
          </a:bodyPr>
          <a:lstStyle/>
          <a:p>
            <a:pPr algn="just"/>
            <a:r>
              <a:rPr lang="en-GB" sz="1600" b="0" i="0" dirty="0">
                <a:solidFill>
                  <a:srgbClr val="1F1F1F"/>
                </a:solidFill>
                <a:effectLst/>
                <a:latin typeface="Times New Roman" panose="02020603050405020304" pitchFamily="18" charset="0"/>
                <a:cs typeface="Times New Roman" panose="02020603050405020304" pitchFamily="18" charset="0"/>
              </a:rPr>
              <a:t>Operational feasibility refers to the practicality of implementing and using gender prediction with facial biometrics in real-world scenarios. </a:t>
            </a:r>
          </a:p>
          <a:p>
            <a:pPr algn="just"/>
            <a:endParaRPr lang="en-GB" sz="1600" dirty="0">
              <a:solidFill>
                <a:srgbClr val="1F1F1F"/>
              </a:solidFill>
              <a:latin typeface="Times New Roman" panose="02020603050405020304" pitchFamily="18" charset="0"/>
              <a:cs typeface="Times New Roman" panose="02020603050405020304" pitchFamily="18" charset="0"/>
            </a:endParaRPr>
          </a:p>
          <a:p>
            <a:pPr algn="just"/>
            <a:r>
              <a:rPr lang="en-GB" sz="1600" b="1" i="0" dirty="0">
                <a:solidFill>
                  <a:srgbClr val="1F1F1F"/>
                </a:solidFill>
                <a:effectLst/>
                <a:latin typeface="Times New Roman" panose="02020603050405020304" pitchFamily="18" charset="0"/>
                <a:cs typeface="Times New Roman" panose="02020603050405020304" pitchFamily="18" charset="0"/>
              </a:rPr>
              <a:t>Technical Requirements:</a:t>
            </a:r>
            <a:endParaRPr lang="en-GB" sz="1600" b="0" i="0" dirty="0">
              <a:solidFill>
                <a:srgbClr val="1F1F1F"/>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1600" b="1" i="0" dirty="0">
                <a:solidFill>
                  <a:srgbClr val="1F1F1F"/>
                </a:solidFill>
                <a:effectLst/>
                <a:latin typeface="Times New Roman" panose="02020603050405020304" pitchFamily="18" charset="0"/>
                <a:cs typeface="Times New Roman" panose="02020603050405020304" pitchFamily="18" charset="0"/>
              </a:rPr>
              <a:t>Hardware:</a:t>
            </a:r>
            <a:r>
              <a:rPr lang="en-GB" sz="1600" b="0" i="0" dirty="0">
                <a:solidFill>
                  <a:srgbClr val="1F1F1F"/>
                </a:solidFill>
                <a:effectLst/>
                <a:latin typeface="Times New Roman" panose="02020603050405020304" pitchFamily="18" charset="0"/>
                <a:cs typeface="Times New Roman" panose="02020603050405020304" pitchFamily="18" charset="0"/>
              </a:rPr>
              <a:t> Facial recognition systems require cameras with good resolution and potentially specialized hardware for deep learning inference, especially for real-time applications.</a:t>
            </a:r>
          </a:p>
          <a:p>
            <a:pPr algn="just">
              <a:buFont typeface="Arial" panose="020B0604020202020204" pitchFamily="34" charset="0"/>
              <a:buChar char="•"/>
            </a:pPr>
            <a:r>
              <a:rPr lang="en-GB" sz="1600" b="1" i="0" dirty="0">
                <a:solidFill>
                  <a:srgbClr val="1F1F1F"/>
                </a:solidFill>
                <a:effectLst/>
                <a:latin typeface="Times New Roman" panose="02020603050405020304" pitchFamily="18" charset="0"/>
                <a:cs typeface="Times New Roman" panose="02020603050405020304" pitchFamily="18" charset="0"/>
              </a:rPr>
              <a:t>Software:</a:t>
            </a:r>
            <a:r>
              <a:rPr lang="en-GB" sz="1600" b="0" i="0" dirty="0">
                <a:solidFill>
                  <a:srgbClr val="1F1F1F"/>
                </a:solidFill>
                <a:effectLst/>
                <a:latin typeface="Times New Roman" panose="02020603050405020304" pitchFamily="18" charset="0"/>
                <a:cs typeface="Times New Roman" panose="02020603050405020304" pitchFamily="18" charset="0"/>
              </a:rPr>
              <a:t> The chosen deep learning framework needs to be compatible with the deployment environment (cloud, edge devices).</a:t>
            </a:r>
          </a:p>
          <a:p>
            <a:pPr algn="just">
              <a:buFont typeface="Arial" panose="020B0604020202020204" pitchFamily="34" charset="0"/>
              <a:buChar char="•"/>
            </a:pPr>
            <a:r>
              <a:rPr lang="en-GB" sz="1600" b="1" i="0" dirty="0">
                <a:solidFill>
                  <a:srgbClr val="1F1F1F"/>
                </a:solidFill>
                <a:effectLst/>
                <a:latin typeface="Times New Roman" panose="02020603050405020304" pitchFamily="18" charset="0"/>
                <a:cs typeface="Times New Roman" panose="02020603050405020304" pitchFamily="18" charset="0"/>
              </a:rPr>
              <a:t>Computational Resources:</a:t>
            </a:r>
            <a:r>
              <a:rPr lang="en-GB" sz="1600" b="0" i="0" dirty="0">
                <a:solidFill>
                  <a:srgbClr val="1F1F1F"/>
                </a:solidFill>
                <a:effectLst/>
                <a:latin typeface="Times New Roman" panose="02020603050405020304" pitchFamily="18" charset="0"/>
                <a:cs typeface="Times New Roman" panose="02020603050405020304" pitchFamily="18" charset="0"/>
              </a:rPr>
              <a:t> For real-time processing, the system must have sufficient processing power (CPUs, GPUs) to handle image analysis and prediction within acceptable timeframes.</a:t>
            </a:r>
          </a:p>
          <a:p>
            <a:pPr algn="just">
              <a:buFont typeface="Arial" panose="020B0604020202020204" pitchFamily="34" charset="0"/>
              <a:buChar char="•"/>
            </a:pPr>
            <a:endParaRPr lang="en-GB" sz="1600" b="0" i="0" dirty="0">
              <a:solidFill>
                <a:srgbClr val="1F1F1F"/>
              </a:solidFill>
              <a:effectLst/>
              <a:latin typeface="Times New Roman" panose="02020603050405020304" pitchFamily="18" charset="0"/>
              <a:cs typeface="Times New Roman" panose="02020603050405020304" pitchFamily="18" charset="0"/>
            </a:endParaRPr>
          </a:p>
          <a:p>
            <a:pPr algn="just"/>
            <a:r>
              <a:rPr lang="en-GB" sz="1600" b="1" i="0" dirty="0">
                <a:solidFill>
                  <a:srgbClr val="1F1F1F"/>
                </a:solidFill>
                <a:effectLst/>
                <a:latin typeface="Times New Roman" panose="02020603050405020304" pitchFamily="18" charset="0"/>
                <a:cs typeface="Times New Roman" panose="02020603050405020304" pitchFamily="18" charset="0"/>
              </a:rPr>
              <a:t>Deployment Considerations:</a:t>
            </a:r>
            <a:endParaRPr lang="en-GB" sz="1600" b="0" i="0" dirty="0">
              <a:solidFill>
                <a:srgbClr val="1F1F1F"/>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1600" b="1" i="0" dirty="0">
                <a:solidFill>
                  <a:srgbClr val="1F1F1F"/>
                </a:solidFill>
                <a:effectLst/>
                <a:latin typeface="Times New Roman" panose="02020603050405020304" pitchFamily="18" charset="0"/>
                <a:cs typeface="Times New Roman" panose="02020603050405020304" pitchFamily="18" charset="0"/>
              </a:rPr>
              <a:t>System Integration:</a:t>
            </a:r>
            <a:r>
              <a:rPr lang="en-GB" sz="1600" b="0" i="0" dirty="0">
                <a:solidFill>
                  <a:srgbClr val="1F1F1F"/>
                </a:solidFill>
                <a:effectLst/>
                <a:latin typeface="Times New Roman" panose="02020603050405020304" pitchFamily="18" charset="0"/>
                <a:cs typeface="Times New Roman" panose="02020603050405020304" pitchFamily="18" charset="0"/>
              </a:rPr>
              <a:t> The system needs to integrate seamlessly with existing infrastructure (cameras, access control systems).</a:t>
            </a:r>
          </a:p>
          <a:p>
            <a:pPr algn="just">
              <a:buFont typeface="Arial" panose="020B0604020202020204" pitchFamily="34" charset="0"/>
              <a:buChar char="•"/>
            </a:pPr>
            <a:r>
              <a:rPr lang="en-GB" sz="1600" b="1" i="0" dirty="0">
                <a:solidFill>
                  <a:srgbClr val="1F1F1F"/>
                </a:solidFill>
                <a:effectLst/>
                <a:latin typeface="Times New Roman" panose="02020603050405020304" pitchFamily="18" charset="0"/>
                <a:cs typeface="Times New Roman" panose="02020603050405020304" pitchFamily="18" charset="0"/>
              </a:rPr>
              <a:t>Network Connectivity:</a:t>
            </a:r>
            <a:r>
              <a:rPr lang="en-GB" sz="1600" b="0" i="0" dirty="0">
                <a:solidFill>
                  <a:srgbClr val="1F1F1F"/>
                </a:solidFill>
                <a:effectLst/>
                <a:latin typeface="Times New Roman" panose="02020603050405020304" pitchFamily="18" charset="0"/>
                <a:cs typeface="Times New Roman" panose="02020603050405020304" pitchFamily="18" charset="0"/>
              </a:rPr>
              <a:t> Reliable internet connection is often required for communication with cloud-based training/inference or real-time data processing.</a:t>
            </a:r>
          </a:p>
          <a:p>
            <a:pPr algn="just">
              <a:buFont typeface="Arial" panose="020B0604020202020204" pitchFamily="34" charset="0"/>
              <a:buChar char="•"/>
            </a:pPr>
            <a:r>
              <a:rPr lang="en-GB" sz="1600" b="1" i="0" dirty="0">
                <a:solidFill>
                  <a:srgbClr val="1F1F1F"/>
                </a:solidFill>
                <a:effectLst/>
                <a:latin typeface="Times New Roman" panose="02020603050405020304" pitchFamily="18" charset="0"/>
                <a:cs typeface="Times New Roman" panose="02020603050405020304" pitchFamily="18" charset="0"/>
              </a:rPr>
              <a:t>Scalability:</a:t>
            </a:r>
            <a:r>
              <a:rPr lang="en-GB" sz="1600" b="0" i="0" dirty="0">
                <a:solidFill>
                  <a:srgbClr val="1F1F1F"/>
                </a:solidFill>
                <a:effectLst/>
                <a:latin typeface="Times New Roman" panose="02020603050405020304" pitchFamily="18" charset="0"/>
                <a:cs typeface="Times New Roman" panose="02020603050405020304" pitchFamily="18" charset="0"/>
              </a:rPr>
              <a:t> The system should be scalable to accommodate future growth in user base or data volume.</a:t>
            </a:r>
          </a:p>
        </p:txBody>
      </p:sp>
    </p:spTree>
    <p:extLst>
      <p:ext uri="{BB962C8B-B14F-4D97-AF65-F5344CB8AC3E}">
        <p14:creationId xmlns:p14="http://schemas.microsoft.com/office/powerpoint/2010/main" val="112213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11</a:t>
            </a:fld>
            <a:endParaRPr lang="en-US"/>
          </a:p>
        </p:txBody>
      </p:sp>
      <p:sp>
        <p:nvSpPr>
          <p:cNvPr id="2" name="Title 3">
            <a:extLst>
              <a:ext uri="{FF2B5EF4-FFF2-40B4-BE49-F238E27FC236}">
                <a16:creationId xmlns:a16="http://schemas.microsoft.com/office/drawing/2014/main" id="{DAFC748F-D431-F824-8FDC-FD8B76D5F82B}"/>
              </a:ext>
            </a:extLst>
          </p:cNvPr>
          <p:cNvSpPr txBox="1">
            <a:spLocks/>
          </p:cNvSpPr>
          <p:nvPr/>
        </p:nvSpPr>
        <p:spPr>
          <a:xfrm>
            <a:off x="3181165" y="899944"/>
            <a:ext cx="2997563"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dirty="0"/>
              <a:t>MOTIVATION</a:t>
            </a:r>
          </a:p>
        </p:txBody>
      </p:sp>
      <p:sp>
        <p:nvSpPr>
          <p:cNvPr id="5" name="TextBox 4">
            <a:extLst>
              <a:ext uri="{FF2B5EF4-FFF2-40B4-BE49-F238E27FC236}">
                <a16:creationId xmlns:a16="http://schemas.microsoft.com/office/drawing/2014/main" id="{F6A827C4-5732-9FAE-8A0B-5D455B6D7C2F}"/>
              </a:ext>
            </a:extLst>
          </p:cNvPr>
          <p:cNvSpPr txBox="1"/>
          <p:nvPr/>
        </p:nvSpPr>
        <p:spPr>
          <a:xfrm>
            <a:off x="1409131" y="1859340"/>
            <a:ext cx="6541632" cy="2554545"/>
          </a:xfrm>
          <a:prstGeom prst="rect">
            <a:avLst/>
          </a:prstGeom>
          <a:noFill/>
        </p:spPr>
        <p:txBody>
          <a:bodyPr wrap="square">
            <a:spAutoFit/>
          </a:bodyPr>
          <a:lstStyle/>
          <a:p>
            <a:pPr algn="just"/>
            <a:r>
              <a:rPr lang="en-GB" sz="2000" b="1" i="0" dirty="0">
                <a:solidFill>
                  <a:srgbClr val="0D0D0D"/>
                </a:solidFill>
                <a:effectLst/>
                <a:latin typeface="Söhne"/>
              </a:rPr>
              <a:t>Research Purposes</a:t>
            </a:r>
            <a:r>
              <a:rPr lang="en-GB" sz="2000" b="0" i="0" dirty="0">
                <a:solidFill>
                  <a:srgbClr val="0D0D0D"/>
                </a:solidFill>
                <a:effectLst/>
                <a:latin typeface="Söhne"/>
              </a:rPr>
              <a:t>: Understanding how facial features correlate with gender could contribute to scientific research in different fields.</a:t>
            </a:r>
          </a:p>
          <a:p>
            <a:pPr algn="just"/>
            <a:endParaRPr lang="en-GB" sz="2000" dirty="0">
              <a:solidFill>
                <a:srgbClr val="0D0D0D"/>
              </a:solidFill>
              <a:latin typeface="Söhne"/>
              <a:cs typeface="Times New Roman" panose="02020603050405020304" pitchFamily="18" charset="0"/>
            </a:endParaRPr>
          </a:p>
          <a:p>
            <a:pPr algn="just"/>
            <a:r>
              <a:rPr lang="en-GB" sz="2000" b="1" i="0" dirty="0">
                <a:solidFill>
                  <a:srgbClr val="0D0D0D"/>
                </a:solidFill>
                <a:effectLst/>
                <a:latin typeface="Söhne"/>
              </a:rPr>
              <a:t>Identity Verification</a:t>
            </a:r>
            <a:r>
              <a:rPr lang="en-GB" sz="2000" b="0" i="0" dirty="0">
                <a:solidFill>
                  <a:srgbClr val="0D0D0D"/>
                </a:solidFill>
                <a:effectLst/>
                <a:latin typeface="Söhne"/>
              </a:rPr>
              <a:t>: Gender prediction might have applications in identity verification systems, particularly where gender verification is necessary for legal or administrative purposes.</a:t>
            </a:r>
            <a:endParaRPr lang="en-GB" sz="2000"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22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12</a:t>
            </a:fld>
            <a:endParaRPr lang="en-US"/>
          </a:p>
        </p:txBody>
      </p:sp>
      <p:graphicFrame>
        <p:nvGraphicFramePr>
          <p:cNvPr id="2" name="Diagram 1">
            <a:extLst>
              <a:ext uri="{FF2B5EF4-FFF2-40B4-BE49-F238E27FC236}">
                <a16:creationId xmlns:a16="http://schemas.microsoft.com/office/drawing/2014/main" id="{151B09BA-4DFF-ECC1-AAE1-235F1175B759}"/>
              </a:ext>
            </a:extLst>
          </p:cNvPr>
          <p:cNvGraphicFramePr/>
          <p:nvPr>
            <p:extLst>
              <p:ext uri="{D42A27DB-BD31-4B8C-83A1-F6EECF244321}">
                <p14:modId xmlns:p14="http://schemas.microsoft.com/office/powerpoint/2010/main" val="2348244048"/>
              </p:ext>
            </p:extLst>
          </p:nvPr>
        </p:nvGraphicFramePr>
        <p:xfrm>
          <a:off x="308581" y="784745"/>
          <a:ext cx="8742738" cy="5593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86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13</a:t>
            </a:fld>
            <a:endParaRPr lang="en-US"/>
          </a:p>
        </p:txBody>
      </p:sp>
      <p:sp>
        <p:nvSpPr>
          <p:cNvPr id="2" name="Title 3">
            <a:extLst>
              <a:ext uri="{FF2B5EF4-FFF2-40B4-BE49-F238E27FC236}">
                <a16:creationId xmlns:a16="http://schemas.microsoft.com/office/drawing/2014/main" id="{349C8CB2-EAF1-255F-C702-B76CF70C8A5A}"/>
              </a:ext>
            </a:extLst>
          </p:cNvPr>
          <p:cNvSpPr txBox="1">
            <a:spLocks/>
          </p:cNvSpPr>
          <p:nvPr/>
        </p:nvSpPr>
        <p:spPr>
          <a:xfrm>
            <a:off x="3391521" y="586181"/>
            <a:ext cx="2982152"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a:t>CALCULATIONS</a:t>
            </a:r>
          </a:p>
        </p:txBody>
      </p:sp>
      <p:pic>
        <p:nvPicPr>
          <p:cNvPr id="3" name="Picture 2">
            <a:extLst>
              <a:ext uri="{FF2B5EF4-FFF2-40B4-BE49-F238E27FC236}">
                <a16:creationId xmlns:a16="http://schemas.microsoft.com/office/drawing/2014/main" id="{515C54DB-47DD-0B71-44B2-600934CAC403}"/>
              </a:ext>
            </a:extLst>
          </p:cNvPr>
          <p:cNvPicPr>
            <a:picLocks noChangeAspect="1"/>
          </p:cNvPicPr>
          <p:nvPr/>
        </p:nvPicPr>
        <p:blipFill rotWithShape="1">
          <a:blip r:embed="rId2"/>
          <a:srcRect b="4555"/>
          <a:stretch/>
        </p:blipFill>
        <p:spPr>
          <a:xfrm>
            <a:off x="440972" y="1711973"/>
            <a:ext cx="8501550" cy="3153942"/>
          </a:xfrm>
          <a:prstGeom prst="rect">
            <a:avLst/>
          </a:prstGeom>
        </p:spPr>
      </p:pic>
    </p:spTree>
    <p:extLst>
      <p:ext uri="{BB962C8B-B14F-4D97-AF65-F5344CB8AC3E}">
        <p14:creationId xmlns:p14="http://schemas.microsoft.com/office/powerpoint/2010/main" val="285250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14</a:t>
            </a:fld>
            <a:endParaRPr lang="en-US"/>
          </a:p>
        </p:txBody>
      </p:sp>
      <p:pic>
        <p:nvPicPr>
          <p:cNvPr id="2" name="Picture 1">
            <a:extLst>
              <a:ext uri="{FF2B5EF4-FFF2-40B4-BE49-F238E27FC236}">
                <a16:creationId xmlns:a16="http://schemas.microsoft.com/office/drawing/2014/main" id="{050A0C5F-9BFE-AD7A-C5BE-6A8A7B874482}"/>
              </a:ext>
            </a:extLst>
          </p:cNvPr>
          <p:cNvPicPr>
            <a:picLocks noChangeAspect="1"/>
          </p:cNvPicPr>
          <p:nvPr/>
        </p:nvPicPr>
        <p:blipFill rotWithShape="1">
          <a:blip r:embed="rId2"/>
          <a:srcRect t="15225"/>
          <a:stretch/>
        </p:blipFill>
        <p:spPr>
          <a:xfrm>
            <a:off x="115902" y="1731818"/>
            <a:ext cx="9128095" cy="3394363"/>
          </a:xfrm>
          <a:prstGeom prst="rect">
            <a:avLst/>
          </a:prstGeom>
        </p:spPr>
      </p:pic>
      <p:sp>
        <p:nvSpPr>
          <p:cNvPr id="3" name="Title 3">
            <a:extLst>
              <a:ext uri="{FF2B5EF4-FFF2-40B4-BE49-F238E27FC236}">
                <a16:creationId xmlns:a16="http://schemas.microsoft.com/office/drawing/2014/main" id="{182AE172-3404-CF18-652A-A53384097F0A}"/>
              </a:ext>
            </a:extLst>
          </p:cNvPr>
          <p:cNvSpPr txBox="1">
            <a:spLocks/>
          </p:cNvSpPr>
          <p:nvPr/>
        </p:nvSpPr>
        <p:spPr>
          <a:xfrm>
            <a:off x="3345027" y="555185"/>
            <a:ext cx="3518162"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a:t>CALCULATIONS</a:t>
            </a:r>
          </a:p>
        </p:txBody>
      </p:sp>
    </p:spTree>
    <p:extLst>
      <p:ext uri="{BB962C8B-B14F-4D97-AF65-F5344CB8AC3E}">
        <p14:creationId xmlns:p14="http://schemas.microsoft.com/office/powerpoint/2010/main" val="217389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FD589C8-AC83-41A3-1718-73B7D4784FEC}"/>
              </a:ext>
            </a:extLst>
          </p:cNvPr>
          <p:cNvSpPr txBox="1">
            <a:spLocks/>
          </p:cNvSpPr>
          <p:nvPr/>
        </p:nvSpPr>
        <p:spPr>
          <a:xfrm>
            <a:off x="3400480" y="1004780"/>
            <a:ext cx="4513435" cy="45371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338328">
              <a:spcAft>
                <a:spcPts val="600"/>
              </a:spcAft>
            </a:pPr>
            <a:r>
              <a:rPr kumimoji="0" lang="en-US" sz="2800" b="1" kern="1200" dirty="0">
                <a:ln>
                  <a:noFill/>
                </a:ln>
                <a:solidFill>
                  <a:schemeClr val="tx2"/>
                </a:solidFill>
                <a:effectLst/>
                <a:latin typeface="+mj-lt"/>
                <a:ea typeface="+mj-ea"/>
                <a:cs typeface="+mj-cs"/>
              </a:rPr>
              <a:t>WORK DONE</a:t>
            </a:r>
            <a:endParaRPr lang="en-US" sz="3600" b="1" dirty="0"/>
          </a:p>
        </p:txBody>
      </p:sp>
      <p:sp>
        <p:nvSpPr>
          <p:cNvPr id="3" name="TextBox 2">
            <a:extLst>
              <a:ext uri="{FF2B5EF4-FFF2-40B4-BE49-F238E27FC236}">
                <a16:creationId xmlns:a16="http://schemas.microsoft.com/office/drawing/2014/main" id="{AAA97F3C-5254-9834-95F7-29C86C93C185}"/>
              </a:ext>
            </a:extLst>
          </p:cNvPr>
          <p:cNvSpPr txBox="1"/>
          <p:nvPr/>
        </p:nvSpPr>
        <p:spPr>
          <a:xfrm>
            <a:off x="493994" y="2094833"/>
            <a:ext cx="8275252" cy="2277547"/>
          </a:xfrm>
          <a:prstGeom prst="rect">
            <a:avLst/>
          </a:prstGeom>
          <a:noFill/>
          <a:ln>
            <a:solidFill>
              <a:schemeClr val="bg2"/>
            </a:solidFill>
          </a:ln>
        </p:spPr>
        <p:txBody>
          <a:bodyPr wrap="square" rtlCol="0">
            <a:spAutoFit/>
          </a:bodyPr>
          <a:lstStyle/>
          <a:p>
            <a:pPr defTabSz="338328">
              <a:spcAft>
                <a:spcPts val="600"/>
              </a:spcAft>
            </a:pPr>
            <a:r>
              <a:rPr lang="en-US" sz="1600" b="1" kern="1200" dirty="0">
                <a:solidFill>
                  <a:schemeClr val="tx1"/>
                </a:solidFill>
                <a:latin typeface="+mn-lt"/>
                <a:ea typeface="+mn-ea"/>
                <a:cs typeface="+mn-cs"/>
              </a:rPr>
              <a:t>1. Dataset used: </a:t>
            </a:r>
            <a:r>
              <a:rPr lang="en-US" sz="1600" b="1" dirty="0"/>
              <a:t>UKT Faces from </a:t>
            </a:r>
            <a:r>
              <a:rPr lang="en-US" sz="1600" b="1" dirty="0" err="1"/>
              <a:t>Keggle</a:t>
            </a:r>
            <a:endParaRPr lang="en-US" sz="1600" kern="1200" dirty="0">
              <a:solidFill>
                <a:schemeClr val="tx1"/>
              </a:solidFill>
              <a:latin typeface="+mn-lt"/>
              <a:ea typeface="+mn-ea"/>
              <a:cs typeface="+mn-cs"/>
            </a:endParaRPr>
          </a:p>
          <a:p>
            <a:pPr defTabSz="338328">
              <a:spcAft>
                <a:spcPts val="600"/>
              </a:spcAft>
            </a:pPr>
            <a:r>
              <a:rPr lang="en-US" sz="1600" b="1" kern="1200" dirty="0">
                <a:solidFill>
                  <a:schemeClr val="tx1"/>
                </a:solidFill>
                <a:latin typeface="+mn-lt"/>
                <a:ea typeface="+mn-ea"/>
                <a:cs typeface="+mn-cs"/>
              </a:rPr>
              <a:t>2. Studied about models – </a:t>
            </a:r>
            <a:r>
              <a:rPr lang="en-US" sz="1600" kern="1200" dirty="0">
                <a:solidFill>
                  <a:schemeClr val="tx1"/>
                </a:solidFill>
                <a:latin typeface="+mn-lt"/>
                <a:ea typeface="+mn-ea"/>
                <a:cs typeface="+mn-cs"/>
              </a:rPr>
              <a:t>their advantages, disadvantages, mathematical formula, example</a:t>
            </a:r>
          </a:p>
          <a:p>
            <a:pPr defTabSz="338328">
              <a:spcAft>
                <a:spcPts val="600"/>
              </a:spcAft>
            </a:pPr>
            <a:r>
              <a:rPr lang="en-US" sz="1600" b="1" kern="1200" dirty="0">
                <a:solidFill>
                  <a:schemeClr val="tx1"/>
                </a:solidFill>
                <a:latin typeface="+mn-lt"/>
                <a:ea typeface="+mn-ea"/>
                <a:cs typeface="+mn-cs"/>
              </a:rPr>
              <a:t>3. Code</a:t>
            </a:r>
          </a:p>
          <a:p>
            <a:pPr defTabSz="338328">
              <a:spcAft>
                <a:spcPts val="600"/>
              </a:spcAft>
            </a:pPr>
            <a:r>
              <a:rPr lang="en-US" sz="1600" b="1" kern="1200" dirty="0">
                <a:solidFill>
                  <a:schemeClr val="tx1"/>
                </a:solidFill>
                <a:latin typeface="+mn-lt"/>
                <a:ea typeface="+mn-ea"/>
                <a:cs typeface="+mn-cs"/>
              </a:rPr>
              <a:t>4. Calculate confusion matrix</a:t>
            </a:r>
          </a:p>
          <a:p>
            <a:pPr defTabSz="338328">
              <a:spcAft>
                <a:spcPts val="600"/>
              </a:spcAft>
            </a:pPr>
            <a:r>
              <a:rPr lang="en-US" sz="1600" b="1" kern="1200" dirty="0">
                <a:solidFill>
                  <a:schemeClr val="tx1"/>
                </a:solidFill>
                <a:latin typeface="+mn-lt"/>
                <a:ea typeface="+mn-ea"/>
                <a:cs typeface="+mn-cs"/>
              </a:rPr>
              <a:t>5. Find: </a:t>
            </a:r>
            <a:r>
              <a:rPr lang="en-US" sz="1600" kern="1200" dirty="0">
                <a:solidFill>
                  <a:schemeClr val="tx1"/>
                </a:solidFill>
                <a:latin typeface="+mn-lt"/>
                <a:ea typeface="+mn-ea"/>
                <a:cs typeface="+mn-cs"/>
              </a:rPr>
              <a:t>accuracy, recall, precision, f1-score</a:t>
            </a:r>
            <a:r>
              <a:rPr lang="en-US" sz="1600" b="1" kern="1200" dirty="0">
                <a:solidFill>
                  <a:schemeClr val="tx1"/>
                </a:solidFill>
                <a:latin typeface="+mn-lt"/>
                <a:ea typeface="+mn-ea"/>
                <a:cs typeface="+mn-cs"/>
              </a:rPr>
              <a:t> </a:t>
            </a:r>
          </a:p>
          <a:p>
            <a:pPr defTabSz="338328">
              <a:spcAft>
                <a:spcPts val="600"/>
              </a:spcAft>
            </a:pPr>
            <a:r>
              <a:rPr lang="en-IN" sz="1600" b="1" kern="1200" dirty="0">
                <a:solidFill>
                  <a:schemeClr val="tx1"/>
                </a:solidFill>
                <a:latin typeface="+mn-lt"/>
                <a:ea typeface="+mn-ea"/>
                <a:cs typeface="+mn-cs"/>
              </a:rPr>
              <a:t>6. Ppt on: </a:t>
            </a:r>
            <a:r>
              <a:rPr lang="en-IN" sz="1600" kern="1200" dirty="0">
                <a:solidFill>
                  <a:schemeClr val="tx1"/>
                </a:solidFill>
                <a:latin typeface="+mn-lt"/>
                <a:ea typeface="+mn-ea"/>
                <a:cs typeface="+mn-cs"/>
              </a:rPr>
              <a:t> deep learning concepts and models</a:t>
            </a:r>
            <a:endParaRPr lang="en-IN" sz="1600" b="1" dirty="0"/>
          </a:p>
          <a:p>
            <a:pPr defTabSz="338328">
              <a:spcAft>
                <a:spcPts val="600"/>
              </a:spcAft>
            </a:pPr>
            <a:r>
              <a:rPr lang="en-IN" sz="1600" b="1" dirty="0"/>
              <a:t>7. Literature review</a:t>
            </a:r>
            <a:endParaRPr lang="en-IN" sz="2400" b="1" dirty="0"/>
          </a:p>
        </p:txBody>
      </p:sp>
      <p:sp>
        <p:nvSpPr>
          <p:cNvPr id="5" name="Title 3">
            <a:extLst>
              <a:ext uri="{FF2B5EF4-FFF2-40B4-BE49-F238E27FC236}">
                <a16:creationId xmlns:a16="http://schemas.microsoft.com/office/drawing/2014/main" id="{A70A8552-D39D-B525-41FB-7D94EE8C1C88}"/>
              </a:ext>
            </a:extLst>
          </p:cNvPr>
          <p:cNvSpPr txBox="1">
            <a:spLocks/>
          </p:cNvSpPr>
          <p:nvPr/>
        </p:nvSpPr>
        <p:spPr>
          <a:xfrm>
            <a:off x="2975937" y="4555001"/>
            <a:ext cx="4850892" cy="45371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338328">
              <a:spcAft>
                <a:spcPts val="600"/>
              </a:spcAft>
            </a:pPr>
            <a:r>
              <a:rPr kumimoji="0" lang="en-US" sz="2800" b="1" kern="1200" dirty="0">
                <a:ln>
                  <a:noFill/>
                </a:ln>
                <a:solidFill>
                  <a:schemeClr val="tx2"/>
                </a:solidFill>
                <a:effectLst/>
                <a:latin typeface="+mj-lt"/>
                <a:ea typeface="+mj-ea"/>
                <a:cs typeface="+mj-cs"/>
              </a:rPr>
              <a:t>WORK TO BE DONE</a:t>
            </a:r>
            <a:endParaRPr lang="en-US" sz="3600" b="1" dirty="0"/>
          </a:p>
        </p:txBody>
      </p:sp>
      <p:sp>
        <p:nvSpPr>
          <p:cNvPr id="6" name="TextBox 5">
            <a:extLst>
              <a:ext uri="{FF2B5EF4-FFF2-40B4-BE49-F238E27FC236}">
                <a16:creationId xmlns:a16="http://schemas.microsoft.com/office/drawing/2014/main" id="{E1DEFDA3-C707-1F60-23AB-8C1F0C4A2C25}"/>
              </a:ext>
            </a:extLst>
          </p:cNvPr>
          <p:cNvSpPr txBox="1"/>
          <p:nvPr/>
        </p:nvSpPr>
        <p:spPr>
          <a:xfrm>
            <a:off x="493993" y="5191338"/>
            <a:ext cx="5090377" cy="661720"/>
          </a:xfrm>
          <a:prstGeom prst="rect">
            <a:avLst/>
          </a:prstGeom>
          <a:noFill/>
          <a:ln>
            <a:solidFill>
              <a:schemeClr val="bg2"/>
            </a:solidFill>
          </a:ln>
        </p:spPr>
        <p:txBody>
          <a:bodyPr wrap="square" rtlCol="0">
            <a:spAutoFit/>
          </a:bodyPr>
          <a:lstStyle/>
          <a:p>
            <a:pPr marL="253746" indent="-253746" defTabSz="338328">
              <a:spcAft>
                <a:spcPts val="600"/>
              </a:spcAft>
              <a:buFont typeface="+mj-lt"/>
              <a:buAutoNum type="arabicPeriod"/>
            </a:pPr>
            <a:r>
              <a:rPr lang="en-IN" sz="1600" b="1" kern="1200" dirty="0">
                <a:solidFill>
                  <a:schemeClr val="tx1"/>
                </a:solidFill>
                <a:latin typeface="+mn-lt"/>
                <a:ea typeface="+mn-ea"/>
                <a:cs typeface="+mn-cs"/>
              </a:rPr>
              <a:t>Improve accuracy of models</a:t>
            </a:r>
          </a:p>
          <a:p>
            <a:pPr defTabSz="338328">
              <a:spcAft>
                <a:spcPts val="600"/>
              </a:spcAft>
            </a:pPr>
            <a:r>
              <a:rPr lang="en-IN" sz="1600" b="1" dirty="0"/>
              <a:t>2.  Testing using other models &amp; their </a:t>
            </a:r>
            <a:r>
              <a:rPr lang="en-IN" sz="1600" b="1" dirty="0" err="1"/>
              <a:t>comparision</a:t>
            </a:r>
            <a:r>
              <a:rPr lang="en-IN" sz="1600" b="1" dirty="0"/>
              <a:t> </a:t>
            </a:r>
            <a:endParaRPr lang="en-IN" sz="2400" b="1" dirty="0"/>
          </a:p>
        </p:txBody>
      </p:sp>
    </p:spTree>
    <p:extLst>
      <p:ext uri="{BB962C8B-B14F-4D97-AF65-F5344CB8AC3E}">
        <p14:creationId xmlns:p14="http://schemas.microsoft.com/office/powerpoint/2010/main" val="274827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29D1916-35D6-00C4-CA57-BBB5CD683142}"/>
              </a:ext>
            </a:extLst>
          </p:cNvPr>
          <p:cNvSpPr txBox="1">
            <a:spLocks/>
          </p:cNvSpPr>
          <p:nvPr/>
        </p:nvSpPr>
        <p:spPr>
          <a:xfrm>
            <a:off x="3671543" y="625397"/>
            <a:ext cx="2016813"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a:t>TIMELINE</a:t>
            </a:r>
          </a:p>
        </p:txBody>
      </p:sp>
      <p:pic>
        <p:nvPicPr>
          <p:cNvPr id="6" name="Picture 5">
            <a:extLst>
              <a:ext uri="{FF2B5EF4-FFF2-40B4-BE49-F238E27FC236}">
                <a16:creationId xmlns:a16="http://schemas.microsoft.com/office/drawing/2014/main" id="{B9E5406C-AEF6-BBD0-D167-540344AF4F49}"/>
              </a:ext>
            </a:extLst>
          </p:cNvPr>
          <p:cNvPicPr>
            <a:picLocks noChangeAspect="1"/>
          </p:cNvPicPr>
          <p:nvPr/>
        </p:nvPicPr>
        <p:blipFill>
          <a:blip r:embed="rId2"/>
          <a:stretch>
            <a:fillRect/>
          </a:stretch>
        </p:blipFill>
        <p:spPr>
          <a:xfrm>
            <a:off x="150262" y="2126421"/>
            <a:ext cx="9059375" cy="3644792"/>
          </a:xfrm>
          <a:prstGeom prst="rect">
            <a:avLst/>
          </a:prstGeom>
        </p:spPr>
      </p:pic>
      <p:pic>
        <p:nvPicPr>
          <p:cNvPr id="3" name="Picture 2">
            <a:extLst>
              <a:ext uri="{FF2B5EF4-FFF2-40B4-BE49-F238E27FC236}">
                <a16:creationId xmlns:a16="http://schemas.microsoft.com/office/drawing/2014/main" id="{A26B4AD3-2718-BBE2-5112-0B2D54451B8F}"/>
              </a:ext>
            </a:extLst>
          </p:cNvPr>
          <p:cNvPicPr>
            <a:picLocks noChangeAspect="1"/>
          </p:cNvPicPr>
          <p:nvPr/>
        </p:nvPicPr>
        <p:blipFill>
          <a:blip r:embed="rId2"/>
          <a:stretch>
            <a:fillRect/>
          </a:stretch>
        </p:blipFill>
        <p:spPr>
          <a:xfrm>
            <a:off x="150261" y="2126421"/>
            <a:ext cx="9059375" cy="3644792"/>
          </a:xfrm>
          <a:prstGeom prst="rect">
            <a:avLst/>
          </a:prstGeom>
        </p:spPr>
      </p:pic>
    </p:spTree>
    <p:extLst>
      <p:ext uri="{BB962C8B-B14F-4D97-AF65-F5344CB8AC3E}">
        <p14:creationId xmlns:p14="http://schemas.microsoft.com/office/powerpoint/2010/main" val="382509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F53A8A06-7448-E024-FA74-B62AF6B74512}"/>
              </a:ext>
            </a:extLst>
          </p:cNvPr>
          <p:cNvSpPr txBox="1">
            <a:spLocks/>
          </p:cNvSpPr>
          <p:nvPr/>
        </p:nvSpPr>
        <p:spPr>
          <a:xfrm>
            <a:off x="3395077" y="533481"/>
            <a:ext cx="4028979"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dirty="0"/>
              <a:t>REFERENCES</a:t>
            </a:r>
          </a:p>
        </p:txBody>
      </p:sp>
      <p:sp>
        <p:nvSpPr>
          <p:cNvPr id="11" name="TextBox 10">
            <a:extLst>
              <a:ext uri="{FF2B5EF4-FFF2-40B4-BE49-F238E27FC236}">
                <a16:creationId xmlns:a16="http://schemas.microsoft.com/office/drawing/2014/main" id="{B7162193-7549-4BE5-891C-8DCD5BE9CC11}"/>
              </a:ext>
            </a:extLst>
          </p:cNvPr>
          <p:cNvSpPr txBox="1"/>
          <p:nvPr/>
        </p:nvSpPr>
        <p:spPr>
          <a:xfrm>
            <a:off x="557938" y="1378346"/>
            <a:ext cx="8639767" cy="4547720"/>
          </a:xfrm>
          <a:prstGeom prst="rect">
            <a:avLst/>
          </a:prstGeom>
          <a:noFill/>
        </p:spPr>
        <p:txBody>
          <a:bodyPr wrap="square">
            <a:spAutoFit/>
          </a:bodyPr>
          <a:lstStyle/>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[1] Paul Viola and Michael J Jones. Robust real-time face detection. International journal of computer vision, 57(2):137–154, 2004.</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[2]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Savas</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Burcu</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Kir,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Sumeyya</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Ilkin</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and Yasar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Becerikli</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"The Realization of Face Detection and Fullness Detection in Medium by Using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Haar</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Cascade Classifiers." 2016 24th Signal Processing and Communication Application Conference (SIU), 2016. doi:10.1109/siu.2016.7496215. </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[3] Rath,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Subrat</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Kumar, and Siddharth Swarup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Rautaray</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"A survey on face detection and recognition techniques in different application domain." International Journal of Modern Education and Computer Science 6.8 (2014): 34</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[4] Hatem,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Hiyam</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Zou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Beiji</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and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Raed</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Majeed. "A survey of feature base methods for human face detection." International Journal of Control and Automation 8.5 (2015): 61-78 </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[5] E.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Alajrami</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H. Tabash, Y. Singer and M.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Astal</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"On using AI-Based Human Identification in Improving Surveillance System Efficiency", 2019 International Conference on Promising Electronic Technologies (ICPET), 2019. Available: 10.1109/icpet.2019.00024 [Accessed 4 June 2020]. </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[6] Bhattacharya,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Jhilik</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et al. "Real-time DNN-based Face Identification for the Blind." International Conference on Applications in Electronics Pervading Industry, Environment and Society. Springer, Cham, 2017.</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[7] N. Chauhan, "Predict Age and Gender using Convolutional Neural Network and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openCV</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Medium, 2020. [Online]. Available: https://towardsdatascience.com/predict-age-and-gender-usingconvolutional-neural-network-and-opencv-fd90390e3ce6. [Accessed: 05- Jun- 2020]. </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[8] Liao,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Haibin</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et al. "Age estimation of face images based on CNN and divide-and-rule strategy." Mathematical Problems in Engineering, 2018</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[9]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Uricár</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Michal, et al. "Structured output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svm</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prediction of apparent age, gender and smile from deep features." Proceedings of the IEEE Conference on Computer Vision and Pattern Recognition Workshops. 2016. </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[10] O.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Agbo-Ajala</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and S. </a:t>
            </a:r>
            <a:r>
              <a:rPr lang="en-IN" sz="1100" kern="100" err="1">
                <a:effectLst/>
                <a:latin typeface="Times New Roman" panose="02020603050405020304" pitchFamily="18" charset="0"/>
                <a:ea typeface="Aptos" panose="020B0004020202020204" pitchFamily="34" charset="0"/>
                <a:cs typeface="Times New Roman" panose="02020603050405020304" pitchFamily="18" charset="0"/>
              </a:rPr>
              <a:t>Viriri</a:t>
            </a: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"Face-Based Age and Gender Classification Using Deep Learning Model", Image and Video Technology, pp. 125-137, 2020.</a:t>
            </a:r>
          </a:p>
          <a:p>
            <a:pPr algn="just">
              <a:lnSpc>
                <a:spcPct val="107000"/>
              </a:lnSpc>
              <a:spcAft>
                <a:spcPts val="800"/>
              </a:spcAft>
            </a:pPr>
            <a:r>
              <a:rPr lang="en-IN" sz="1100" kern="10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819228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F53A8A06-7448-E024-FA74-B62AF6B74512}"/>
              </a:ext>
            </a:extLst>
          </p:cNvPr>
          <p:cNvSpPr txBox="1">
            <a:spLocks/>
          </p:cNvSpPr>
          <p:nvPr/>
        </p:nvSpPr>
        <p:spPr>
          <a:xfrm>
            <a:off x="1499015" y="317195"/>
            <a:ext cx="7734926"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800" b="1" dirty="0"/>
              <a:t>BACKGROUND/RELATED WORK-REFERENCES</a:t>
            </a:r>
          </a:p>
        </p:txBody>
      </p:sp>
      <p:sp>
        <p:nvSpPr>
          <p:cNvPr id="11" name="TextBox 10">
            <a:extLst>
              <a:ext uri="{FF2B5EF4-FFF2-40B4-BE49-F238E27FC236}">
                <a16:creationId xmlns:a16="http://schemas.microsoft.com/office/drawing/2014/main" id="{B7162193-7549-4BE5-891C-8DCD5BE9CC11}"/>
              </a:ext>
            </a:extLst>
          </p:cNvPr>
          <p:cNvSpPr txBox="1"/>
          <p:nvPr/>
        </p:nvSpPr>
        <p:spPr>
          <a:xfrm>
            <a:off x="557938" y="1378346"/>
            <a:ext cx="8301249" cy="2561855"/>
          </a:xfrm>
          <a:prstGeom prst="rect">
            <a:avLst/>
          </a:prstGeom>
          <a:noFill/>
        </p:spPr>
        <p:txBody>
          <a:bodyPr wrap="square">
            <a:spAutoFit/>
          </a:bodyPr>
          <a:lstStyle/>
          <a:p>
            <a:pPr algn="just">
              <a:lnSpc>
                <a:spcPct val="107000"/>
              </a:lnSpc>
              <a:spcAft>
                <a:spcPts val="800"/>
              </a:spcAf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[1] </a:t>
            </a:r>
            <a:r>
              <a:rPr lang="en-GB" sz="1400" b="0" i="0" dirty="0">
                <a:solidFill>
                  <a:srgbClr val="000000"/>
                </a:solidFill>
                <a:effectLst/>
                <a:latin typeface="Times New Roman" panose="02020603050405020304" pitchFamily="18" charset="0"/>
              </a:rPr>
              <a:t>Shaban, S., Singh, R. P., &amp; Mehra, </a:t>
            </a:r>
            <a:r>
              <a:rPr lang="en-GB" sz="1400" b="0" i="0" dirty="0" err="1">
                <a:solidFill>
                  <a:srgbClr val="000000"/>
                </a:solidFill>
                <a:effectLst/>
                <a:latin typeface="Times New Roman" panose="02020603050405020304" pitchFamily="18" charset="0"/>
              </a:rPr>
              <a:t>Dr.</a:t>
            </a:r>
            <a:r>
              <a:rPr lang="en-GB" sz="1400" b="0" i="0" dirty="0">
                <a:solidFill>
                  <a:srgbClr val="000000"/>
                </a:solidFill>
                <a:effectLst/>
                <a:latin typeface="Times New Roman" panose="02020603050405020304" pitchFamily="18" charset="0"/>
              </a:rPr>
              <a:t> M. (2022). Age and Gender Prediction using Caffe Model and OpenCV. International Journal of Innovative Research in Computer Science &amp; Technology, 15–21.</a:t>
            </a:r>
          </a:p>
          <a:p>
            <a:pPr algn="just">
              <a:lnSpc>
                <a:spcPct val="107000"/>
              </a:lnSpc>
              <a:spcAft>
                <a:spcPts val="800"/>
              </a:spcAft>
            </a:pPr>
            <a:r>
              <a:rPr lang="en-GB" sz="1400" kern="100" dirty="0">
                <a:solidFill>
                  <a:srgbClr val="000000"/>
                </a:solidFill>
                <a:latin typeface="Times New Roman" panose="02020603050405020304" pitchFamily="18" charset="0"/>
                <a:ea typeface="Aptos" panose="020B0004020202020204" pitchFamily="34" charset="0"/>
                <a:cs typeface="Times New Roman" panose="02020603050405020304" pitchFamily="18" charset="0"/>
              </a:rPr>
              <a:t>[2] </a:t>
            </a:r>
            <a:r>
              <a:rPr lang="en-IN" sz="1400" b="0" i="0" u="none" strike="noStrike" dirty="0">
                <a:solidFill>
                  <a:srgbClr val="000000"/>
                </a:solidFill>
                <a:effectLst/>
                <a:latin typeface="Calibri" panose="020F0502020204030204" pitchFamily="34" charset="0"/>
              </a:rPr>
              <a:t>AMA Nada, E </a:t>
            </a:r>
            <a:r>
              <a:rPr lang="en-IN" sz="1400" b="0" i="0" u="none" strike="noStrike" dirty="0" err="1">
                <a:solidFill>
                  <a:srgbClr val="000000"/>
                </a:solidFill>
                <a:effectLst/>
                <a:latin typeface="Calibri" panose="020F0502020204030204" pitchFamily="34" charset="0"/>
              </a:rPr>
              <a:t>Alajrami</a:t>
            </a:r>
            <a:r>
              <a:rPr lang="en-IN" sz="1400" b="0" i="0" u="none" strike="noStrike" dirty="0">
                <a:solidFill>
                  <a:srgbClr val="000000"/>
                </a:solidFill>
                <a:effectLst/>
                <a:latin typeface="Calibri" panose="020F0502020204030204" pitchFamily="34" charset="0"/>
              </a:rPr>
              <a:t>, AA Al-</a:t>
            </a:r>
            <a:r>
              <a:rPr lang="en-IN" sz="1400" b="0" i="0" u="none" strike="noStrike" dirty="0" err="1">
                <a:solidFill>
                  <a:srgbClr val="000000"/>
                </a:solidFill>
                <a:effectLst/>
                <a:latin typeface="Calibri" panose="020F0502020204030204" pitchFamily="34" charset="0"/>
              </a:rPr>
              <a:t>Saqqa</a:t>
            </a:r>
            <a:r>
              <a:rPr lang="en-IN" sz="1400" b="0" i="0" u="none" strike="noStrike" dirty="0">
                <a:solidFill>
                  <a:srgbClr val="000000"/>
                </a:solidFill>
                <a:effectLst/>
                <a:latin typeface="Calibri" panose="020F0502020204030204" pitchFamily="34" charset="0"/>
              </a:rPr>
              <a:t>… - Int. J. Acad. Eng. Res …, 2020 - academia.edu</a:t>
            </a:r>
          </a:p>
          <a:p>
            <a:pPr algn="just">
              <a:lnSpc>
                <a:spcPct val="107000"/>
              </a:lnSpc>
              <a:spcAft>
                <a:spcPts val="800"/>
              </a:spcAft>
            </a:pPr>
            <a:r>
              <a:rPr lang="en-IN" sz="1400" kern="100" dirty="0">
                <a:latin typeface="Times New Roman" panose="02020603050405020304" pitchFamily="18" charset="0"/>
                <a:ea typeface="Aptos" panose="020B0004020202020204" pitchFamily="34" charset="0"/>
                <a:cs typeface="Times New Roman" panose="02020603050405020304" pitchFamily="18" charset="0"/>
              </a:rPr>
              <a:t>[3] </a:t>
            </a:r>
            <a:r>
              <a:rPr lang="en-GB" sz="1400" b="0" i="0" u="none" strike="noStrike" dirty="0">
                <a:solidFill>
                  <a:srgbClr val="222222"/>
                </a:solidFill>
                <a:effectLst/>
                <a:latin typeface="Arial" panose="020B0604020202020204" pitchFamily="34" charset="0"/>
              </a:rPr>
              <a:t>Shaban, S., Singh, R. P., &amp; Mehra, </a:t>
            </a:r>
            <a:r>
              <a:rPr lang="en-GB" sz="1400" b="0" i="0" u="none" strike="noStrike" dirty="0" err="1">
                <a:solidFill>
                  <a:srgbClr val="222222"/>
                </a:solidFill>
                <a:effectLst/>
                <a:latin typeface="Arial" panose="020B0604020202020204" pitchFamily="34" charset="0"/>
              </a:rPr>
              <a:t>Dr.</a:t>
            </a:r>
            <a:r>
              <a:rPr lang="en-GB" sz="1400" b="0" i="0" u="none" strike="noStrike" dirty="0">
                <a:solidFill>
                  <a:srgbClr val="222222"/>
                </a:solidFill>
                <a:effectLst/>
                <a:latin typeface="Arial" panose="020B0604020202020204" pitchFamily="34" charset="0"/>
              </a:rPr>
              <a:t> M. (2022). Age and Gender Prediction using Caffe Model and OpenCV. International Journal of Innovative Research in Computer Science &amp; Technology, 15–21. https://doi.org/10.55524/ijircst.2022.10.1.4</a:t>
            </a:r>
          </a:p>
          <a:p>
            <a:pPr algn="just">
              <a:lnSpc>
                <a:spcPct val="107000"/>
              </a:lnSpc>
              <a:spcAft>
                <a:spcPts val="800"/>
              </a:spcAf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[4] </a:t>
            </a:r>
            <a:r>
              <a:rPr lang="en-GB" sz="1400" b="0" i="0" u="none" strike="noStrike" dirty="0">
                <a:solidFill>
                  <a:srgbClr val="000000"/>
                </a:solidFill>
                <a:effectLst/>
                <a:latin typeface="Calibri" panose="020F0502020204030204" pitchFamily="34" charset="0"/>
              </a:rPr>
              <a:t>Al-Azzawi, D. S. (2019). Human Age and Gender Prediction Using Deep Multi-Task Convolutional Neural Network. Journal of Southwest </a:t>
            </a:r>
            <a:r>
              <a:rPr lang="en-GB" sz="1400" b="0" i="0" u="none" strike="noStrike" dirty="0" err="1">
                <a:solidFill>
                  <a:srgbClr val="000000"/>
                </a:solidFill>
                <a:effectLst/>
                <a:latin typeface="Calibri" panose="020F0502020204030204" pitchFamily="34" charset="0"/>
              </a:rPr>
              <a:t>Jiaotong</a:t>
            </a:r>
            <a:r>
              <a:rPr lang="en-GB" sz="1400" b="0" i="0" u="none" strike="noStrike" dirty="0">
                <a:solidFill>
                  <a:srgbClr val="000000"/>
                </a:solidFill>
                <a:effectLst/>
                <a:latin typeface="Calibri" panose="020F0502020204030204" pitchFamily="34" charset="0"/>
              </a:rPr>
              <a:t> University, 54(4). https://doi.org/10.35741/issn.0258-2724.54.4.11</a:t>
            </a:r>
          </a:p>
          <a:p>
            <a:pPr algn="just">
              <a:lnSpc>
                <a:spcPct val="107000"/>
              </a:lnSpc>
              <a:spcAft>
                <a:spcPts val="800"/>
              </a:spcAft>
            </a:pP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87395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0072531-6738-A42E-1A8F-6C5228218F2F}"/>
              </a:ext>
            </a:extLst>
          </p:cNvPr>
          <p:cNvSpPr txBox="1">
            <a:spLocks/>
          </p:cNvSpPr>
          <p:nvPr/>
        </p:nvSpPr>
        <p:spPr>
          <a:xfrm>
            <a:off x="1091623" y="2779922"/>
            <a:ext cx="7176654" cy="12981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8000" b="1"/>
              <a:t>THANK YOU</a:t>
            </a:r>
          </a:p>
        </p:txBody>
      </p:sp>
    </p:spTree>
    <p:extLst>
      <p:ext uri="{BB962C8B-B14F-4D97-AF65-F5344CB8AC3E}">
        <p14:creationId xmlns:p14="http://schemas.microsoft.com/office/powerpoint/2010/main" val="64103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8DE9C0-F877-284B-94A6-0A1956ECFAA1}"/>
              </a:ext>
            </a:extLst>
          </p:cNvPr>
          <p:cNvSpPr>
            <a:spLocks noGrp="1"/>
          </p:cNvSpPr>
          <p:nvPr>
            <p:ph type="sldNum" sz="quarter" idx="12"/>
          </p:nvPr>
        </p:nvSpPr>
        <p:spPr/>
        <p:txBody>
          <a:bodyPr/>
          <a:lstStyle/>
          <a:p>
            <a:fld id="{A92B6674-624B-4B17-82AE-B129D9FAF652}" type="slidenum">
              <a:rPr lang="en-US" smtClean="0"/>
              <a:pPr/>
              <a:t>2</a:t>
            </a:fld>
            <a:endParaRPr lang="en-US"/>
          </a:p>
        </p:txBody>
      </p:sp>
      <p:graphicFrame>
        <p:nvGraphicFramePr>
          <p:cNvPr id="5" name="Table 4">
            <a:extLst>
              <a:ext uri="{FF2B5EF4-FFF2-40B4-BE49-F238E27FC236}">
                <a16:creationId xmlns:a16="http://schemas.microsoft.com/office/drawing/2014/main" id="{393F9A43-D171-E275-4E00-85216DA71E3D}"/>
              </a:ext>
            </a:extLst>
          </p:cNvPr>
          <p:cNvGraphicFramePr>
            <a:graphicFrameLocks noGrp="1"/>
          </p:cNvGraphicFramePr>
          <p:nvPr>
            <p:extLst>
              <p:ext uri="{D42A27DB-BD31-4B8C-83A1-F6EECF244321}">
                <p14:modId xmlns:p14="http://schemas.microsoft.com/office/powerpoint/2010/main" val="100235614"/>
              </p:ext>
            </p:extLst>
          </p:nvPr>
        </p:nvGraphicFramePr>
        <p:xfrm>
          <a:off x="1330151" y="1536299"/>
          <a:ext cx="6699597" cy="3912730"/>
        </p:xfrm>
        <a:graphic>
          <a:graphicData uri="http://schemas.openxmlformats.org/drawingml/2006/table">
            <a:tbl>
              <a:tblPr firstRow="1" bandRow="1">
                <a:tableStyleId>{8799B23B-EC83-4686-B30A-512413B5E67A}</a:tableStyleId>
              </a:tblPr>
              <a:tblGrid>
                <a:gridCol w="819735">
                  <a:extLst>
                    <a:ext uri="{9D8B030D-6E8A-4147-A177-3AD203B41FA5}">
                      <a16:colId xmlns:a16="http://schemas.microsoft.com/office/drawing/2014/main" val="2693503534"/>
                    </a:ext>
                  </a:extLst>
                </a:gridCol>
                <a:gridCol w="3646663">
                  <a:extLst>
                    <a:ext uri="{9D8B030D-6E8A-4147-A177-3AD203B41FA5}">
                      <a16:colId xmlns:a16="http://schemas.microsoft.com/office/drawing/2014/main" val="2462434855"/>
                    </a:ext>
                  </a:extLst>
                </a:gridCol>
                <a:gridCol w="2233199">
                  <a:extLst>
                    <a:ext uri="{9D8B030D-6E8A-4147-A177-3AD203B41FA5}">
                      <a16:colId xmlns:a16="http://schemas.microsoft.com/office/drawing/2014/main" val="1734634090"/>
                    </a:ext>
                  </a:extLst>
                </a:gridCol>
              </a:tblGrid>
              <a:tr h="391273">
                <a:tc>
                  <a:txBody>
                    <a:bodyPr/>
                    <a:lstStyle/>
                    <a:p>
                      <a:pPr algn="just"/>
                      <a:r>
                        <a:rPr lang="en-GB" dirty="0" err="1"/>
                        <a:t>S.No</a:t>
                      </a:r>
                      <a:endParaRPr lang="en-IN" dirty="0"/>
                    </a:p>
                  </a:txBody>
                  <a:tcPr/>
                </a:tc>
                <a:tc>
                  <a:txBody>
                    <a:bodyPr/>
                    <a:lstStyle/>
                    <a:p>
                      <a:pPr algn="just"/>
                      <a:r>
                        <a:rPr lang="en-GB" dirty="0"/>
                        <a:t>Title</a:t>
                      </a:r>
                      <a:endParaRPr lang="en-IN" dirty="0"/>
                    </a:p>
                  </a:txBody>
                  <a:tcPr/>
                </a:tc>
                <a:tc>
                  <a:txBody>
                    <a:bodyPr/>
                    <a:lstStyle/>
                    <a:p>
                      <a:pPr algn="just"/>
                      <a:r>
                        <a:rPr lang="en-GB" dirty="0"/>
                        <a:t>Page No.</a:t>
                      </a:r>
                      <a:endParaRPr lang="en-IN" dirty="0"/>
                    </a:p>
                  </a:txBody>
                  <a:tcPr/>
                </a:tc>
                <a:extLst>
                  <a:ext uri="{0D108BD9-81ED-4DB2-BD59-A6C34878D82A}">
                    <a16:rowId xmlns:a16="http://schemas.microsoft.com/office/drawing/2014/main" val="3972343166"/>
                  </a:ext>
                </a:extLst>
              </a:tr>
              <a:tr h="391273">
                <a:tc>
                  <a:txBody>
                    <a:bodyPr/>
                    <a:lstStyle/>
                    <a:p>
                      <a:pPr algn="just"/>
                      <a:r>
                        <a:rPr lang="en-GB" dirty="0"/>
                        <a:t>1</a:t>
                      </a:r>
                    </a:p>
                  </a:txBody>
                  <a:tcPr/>
                </a:tc>
                <a:tc>
                  <a:txBody>
                    <a:bodyPr/>
                    <a:lstStyle/>
                    <a:p>
                      <a:pPr algn="just"/>
                      <a:r>
                        <a:rPr lang="en-GB" dirty="0"/>
                        <a:t>Introduction</a:t>
                      </a:r>
                      <a:endParaRPr lang="en-IN" dirty="0"/>
                    </a:p>
                  </a:txBody>
                  <a:tcPr/>
                </a:tc>
                <a:tc>
                  <a:txBody>
                    <a:bodyPr/>
                    <a:lstStyle/>
                    <a:p>
                      <a:pPr algn="just"/>
                      <a:r>
                        <a:rPr lang="en-GB" dirty="0"/>
                        <a:t>3</a:t>
                      </a:r>
                      <a:endParaRPr lang="en-IN" dirty="0"/>
                    </a:p>
                  </a:txBody>
                  <a:tcPr/>
                </a:tc>
                <a:extLst>
                  <a:ext uri="{0D108BD9-81ED-4DB2-BD59-A6C34878D82A}">
                    <a16:rowId xmlns:a16="http://schemas.microsoft.com/office/drawing/2014/main" val="52837275"/>
                  </a:ext>
                </a:extLst>
              </a:tr>
              <a:tr h="391273">
                <a:tc>
                  <a:txBody>
                    <a:bodyPr/>
                    <a:lstStyle/>
                    <a:p>
                      <a:pPr algn="just"/>
                      <a:r>
                        <a:rPr lang="en-GB" dirty="0"/>
                        <a:t>2</a:t>
                      </a:r>
                      <a:endParaRPr lang="en-IN" dirty="0"/>
                    </a:p>
                  </a:txBody>
                  <a:tcPr/>
                </a:tc>
                <a:tc>
                  <a:txBody>
                    <a:bodyPr/>
                    <a:lstStyle/>
                    <a:p>
                      <a:pPr algn="just"/>
                      <a:r>
                        <a:rPr lang="en-GB" dirty="0"/>
                        <a:t>Project Objective</a:t>
                      </a:r>
                    </a:p>
                  </a:txBody>
                  <a:tcPr/>
                </a:tc>
                <a:tc>
                  <a:txBody>
                    <a:bodyPr/>
                    <a:lstStyle/>
                    <a:p>
                      <a:pPr algn="just"/>
                      <a:r>
                        <a:rPr lang="en-GB" dirty="0"/>
                        <a:t>4</a:t>
                      </a:r>
                      <a:endParaRPr lang="en-IN" dirty="0"/>
                    </a:p>
                  </a:txBody>
                  <a:tcPr/>
                </a:tc>
                <a:extLst>
                  <a:ext uri="{0D108BD9-81ED-4DB2-BD59-A6C34878D82A}">
                    <a16:rowId xmlns:a16="http://schemas.microsoft.com/office/drawing/2014/main" val="307499424"/>
                  </a:ext>
                </a:extLst>
              </a:tr>
              <a:tr h="391273">
                <a:tc>
                  <a:txBody>
                    <a:bodyPr/>
                    <a:lstStyle/>
                    <a:p>
                      <a:pPr algn="just"/>
                      <a:r>
                        <a:rPr lang="en-GB" dirty="0"/>
                        <a:t>3</a:t>
                      </a:r>
                      <a:endParaRPr lang="en-IN" dirty="0"/>
                    </a:p>
                  </a:txBody>
                  <a:tcPr/>
                </a:tc>
                <a:tc>
                  <a:txBody>
                    <a:bodyPr/>
                    <a:lstStyle/>
                    <a:p>
                      <a:pPr algn="just"/>
                      <a:r>
                        <a:rPr lang="en-GB" dirty="0"/>
                        <a:t>Training stages</a:t>
                      </a:r>
                    </a:p>
                  </a:txBody>
                  <a:tcPr/>
                </a:tc>
                <a:tc>
                  <a:txBody>
                    <a:bodyPr/>
                    <a:lstStyle/>
                    <a:p>
                      <a:pPr algn="just"/>
                      <a:r>
                        <a:rPr lang="en-GB" dirty="0"/>
                        <a:t>5-6</a:t>
                      </a:r>
                      <a:endParaRPr lang="en-IN" dirty="0"/>
                    </a:p>
                  </a:txBody>
                  <a:tcPr/>
                </a:tc>
                <a:extLst>
                  <a:ext uri="{0D108BD9-81ED-4DB2-BD59-A6C34878D82A}">
                    <a16:rowId xmlns:a16="http://schemas.microsoft.com/office/drawing/2014/main" val="2419714460"/>
                  </a:ext>
                </a:extLst>
              </a:tr>
              <a:tr h="391273">
                <a:tc>
                  <a:txBody>
                    <a:bodyPr/>
                    <a:lstStyle/>
                    <a:p>
                      <a:pPr algn="just"/>
                      <a:r>
                        <a:rPr lang="en-GB" dirty="0"/>
                        <a:t>4</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t>Methodology</a:t>
                      </a:r>
                    </a:p>
                  </a:txBody>
                  <a:tcPr/>
                </a:tc>
                <a:tc>
                  <a:txBody>
                    <a:bodyPr/>
                    <a:lstStyle/>
                    <a:p>
                      <a:pPr algn="just"/>
                      <a:r>
                        <a:rPr lang="en-GB" dirty="0"/>
                        <a:t>7-9</a:t>
                      </a:r>
                      <a:endParaRPr lang="en-IN" dirty="0"/>
                    </a:p>
                  </a:txBody>
                  <a:tcPr/>
                </a:tc>
                <a:extLst>
                  <a:ext uri="{0D108BD9-81ED-4DB2-BD59-A6C34878D82A}">
                    <a16:rowId xmlns:a16="http://schemas.microsoft.com/office/drawing/2014/main" val="117303313"/>
                  </a:ext>
                </a:extLst>
              </a:tr>
              <a:tr h="391273">
                <a:tc>
                  <a:txBody>
                    <a:bodyPr/>
                    <a:lstStyle/>
                    <a:p>
                      <a:pPr algn="just"/>
                      <a:r>
                        <a:rPr lang="en-GB" dirty="0"/>
                        <a:t>5</a:t>
                      </a:r>
                      <a:endParaRPr lang="en-IN" dirty="0"/>
                    </a:p>
                  </a:txBody>
                  <a:tcPr/>
                </a:tc>
                <a:tc>
                  <a:txBody>
                    <a:bodyPr/>
                    <a:lstStyle/>
                    <a:p>
                      <a:pPr algn="just"/>
                      <a:r>
                        <a:rPr lang="en-GB" dirty="0"/>
                        <a:t>Feasibility Studies</a:t>
                      </a:r>
                      <a:endParaRPr lang="en-IN" dirty="0"/>
                    </a:p>
                  </a:txBody>
                  <a:tcPr/>
                </a:tc>
                <a:tc>
                  <a:txBody>
                    <a:bodyPr/>
                    <a:lstStyle/>
                    <a:p>
                      <a:pPr algn="just"/>
                      <a:r>
                        <a:rPr lang="en-GB" dirty="0"/>
                        <a:t>10-11</a:t>
                      </a:r>
                      <a:endParaRPr lang="en-IN" dirty="0"/>
                    </a:p>
                  </a:txBody>
                  <a:tcPr/>
                </a:tc>
                <a:extLst>
                  <a:ext uri="{0D108BD9-81ED-4DB2-BD59-A6C34878D82A}">
                    <a16:rowId xmlns:a16="http://schemas.microsoft.com/office/drawing/2014/main" val="3325070622"/>
                  </a:ext>
                </a:extLst>
              </a:tr>
              <a:tr h="391273">
                <a:tc>
                  <a:txBody>
                    <a:bodyPr/>
                    <a:lstStyle/>
                    <a:p>
                      <a:pPr algn="just"/>
                      <a:r>
                        <a:rPr lang="en-GB" dirty="0"/>
                        <a:t>6</a:t>
                      </a:r>
                      <a:endParaRPr lang="en-IN" dirty="0"/>
                    </a:p>
                  </a:txBody>
                  <a:tcPr/>
                </a:tc>
                <a:tc>
                  <a:txBody>
                    <a:bodyPr/>
                    <a:lstStyle/>
                    <a:p>
                      <a:pPr algn="just"/>
                      <a:r>
                        <a:rPr lang="en-GB" dirty="0"/>
                        <a:t>Models</a:t>
                      </a:r>
                      <a:endParaRPr lang="en-IN" dirty="0"/>
                    </a:p>
                  </a:txBody>
                  <a:tcPr/>
                </a:tc>
                <a:tc>
                  <a:txBody>
                    <a:bodyPr/>
                    <a:lstStyle/>
                    <a:p>
                      <a:pPr algn="just"/>
                      <a:r>
                        <a:rPr lang="en-GB" dirty="0"/>
                        <a:t>13</a:t>
                      </a:r>
                      <a:endParaRPr lang="en-IN" dirty="0"/>
                    </a:p>
                  </a:txBody>
                  <a:tcPr/>
                </a:tc>
                <a:extLst>
                  <a:ext uri="{0D108BD9-81ED-4DB2-BD59-A6C34878D82A}">
                    <a16:rowId xmlns:a16="http://schemas.microsoft.com/office/drawing/2014/main" val="1564458686"/>
                  </a:ext>
                </a:extLst>
              </a:tr>
              <a:tr h="391273">
                <a:tc>
                  <a:txBody>
                    <a:bodyPr/>
                    <a:lstStyle/>
                    <a:p>
                      <a:pPr algn="just"/>
                      <a:r>
                        <a:rPr lang="en-GB" dirty="0"/>
                        <a:t>7</a:t>
                      </a:r>
                      <a:endParaRPr lang="en-IN" dirty="0"/>
                    </a:p>
                  </a:txBody>
                  <a:tcPr/>
                </a:tc>
                <a:tc>
                  <a:txBody>
                    <a:bodyPr/>
                    <a:lstStyle/>
                    <a:p>
                      <a:pPr algn="just"/>
                      <a:r>
                        <a:rPr lang="en-GB" dirty="0"/>
                        <a:t>Calculations</a:t>
                      </a:r>
                      <a:endParaRPr lang="en-IN" dirty="0"/>
                    </a:p>
                  </a:txBody>
                  <a:tcPr/>
                </a:tc>
                <a:tc>
                  <a:txBody>
                    <a:bodyPr/>
                    <a:lstStyle/>
                    <a:p>
                      <a:pPr algn="just"/>
                      <a:r>
                        <a:rPr lang="en-GB" dirty="0"/>
                        <a:t>14-15</a:t>
                      </a:r>
                    </a:p>
                  </a:txBody>
                  <a:tcPr/>
                </a:tc>
                <a:extLst>
                  <a:ext uri="{0D108BD9-81ED-4DB2-BD59-A6C34878D82A}">
                    <a16:rowId xmlns:a16="http://schemas.microsoft.com/office/drawing/2014/main" val="790245128"/>
                  </a:ext>
                </a:extLst>
              </a:tr>
              <a:tr h="391273">
                <a:tc>
                  <a:txBody>
                    <a:bodyPr/>
                    <a:lstStyle/>
                    <a:p>
                      <a:pPr algn="just"/>
                      <a:r>
                        <a:rPr lang="en-GB" dirty="0"/>
                        <a:t>8</a:t>
                      </a:r>
                      <a:endParaRPr lang="en-IN" dirty="0"/>
                    </a:p>
                  </a:txBody>
                  <a:tcPr/>
                </a:tc>
                <a:tc>
                  <a:txBody>
                    <a:bodyPr/>
                    <a:lstStyle/>
                    <a:p>
                      <a:pPr algn="just"/>
                      <a:r>
                        <a:rPr lang="en-GB" dirty="0"/>
                        <a:t>Timeline</a:t>
                      </a:r>
                      <a:endParaRPr lang="en-IN" dirty="0"/>
                    </a:p>
                  </a:txBody>
                  <a:tcPr/>
                </a:tc>
                <a:tc>
                  <a:txBody>
                    <a:bodyPr/>
                    <a:lstStyle/>
                    <a:p>
                      <a:pPr algn="just"/>
                      <a:r>
                        <a:rPr lang="en-GB" dirty="0"/>
                        <a:t>16-17</a:t>
                      </a:r>
                    </a:p>
                  </a:txBody>
                  <a:tcPr/>
                </a:tc>
                <a:extLst>
                  <a:ext uri="{0D108BD9-81ED-4DB2-BD59-A6C34878D82A}">
                    <a16:rowId xmlns:a16="http://schemas.microsoft.com/office/drawing/2014/main" val="3134817991"/>
                  </a:ext>
                </a:extLst>
              </a:tr>
              <a:tr h="391273">
                <a:tc>
                  <a:txBody>
                    <a:bodyPr/>
                    <a:lstStyle/>
                    <a:p>
                      <a:pPr algn="just"/>
                      <a:r>
                        <a:rPr lang="en-GB" dirty="0"/>
                        <a:t>9</a:t>
                      </a:r>
                      <a:endParaRPr lang="en-IN" dirty="0"/>
                    </a:p>
                  </a:txBody>
                  <a:tcPr/>
                </a:tc>
                <a:tc>
                  <a:txBody>
                    <a:bodyPr/>
                    <a:lstStyle/>
                    <a:p>
                      <a:pPr algn="just"/>
                      <a:r>
                        <a:rPr lang="en-GB" dirty="0"/>
                        <a:t>References</a:t>
                      </a:r>
                      <a:endParaRPr lang="en-IN" dirty="0"/>
                    </a:p>
                  </a:txBody>
                  <a:tcPr/>
                </a:tc>
                <a:tc>
                  <a:txBody>
                    <a:bodyPr/>
                    <a:lstStyle/>
                    <a:p>
                      <a:pPr algn="just"/>
                      <a:r>
                        <a:rPr lang="en-GB" dirty="0"/>
                        <a:t>18-19</a:t>
                      </a:r>
                    </a:p>
                  </a:txBody>
                  <a:tcPr/>
                </a:tc>
                <a:extLst>
                  <a:ext uri="{0D108BD9-81ED-4DB2-BD59-A6C34878D82A}">
                    <a16:rowId xmlns:a16="http://schemas.microsoft.com/office/drawing/2014/main" val="3522977508"/>
                  </a:ext>
                </a:extLst>
              </a:tr>
            </a:tbl>
          </a:graphicData>
        </a:graphic>
      </p:graphicFrame>
      <p:sp>
        <p:nvSpPr>
          <p:cNvPr id="6" name="Title 3">
            <a:extLst>
              <a:ext uri="{FF2B5EF4-FFF2-40B4-BE49-F238E27FC236}">
                <a16:creationId xmlns:a16="http://schemas.microsoft.com/office/drawing/2014/main" id="{CEF285D0-EAF5-B3FF-1C1E-EA4AD3433159}"/>
              </a:ext>
            </a:extLst>
          </p:cNvPr>
          <p:cNvSpPr txBox="1">
            <a:spLocks/>
          </p:cNvSpPr>
          <p:nvPr/>
        </p:nvSpPr>
        <p:spPr>
          <a:xfrm>
            <a:off x="2783746" y="592529"/>
            <a:ext cx="4683854"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dirty="0"/>
              <a:t>TABLE OF CONTENTS</a:t>
            </a:r>
          </a:p>
        </p:txBody>
      </p:sp>
    </p:spTree>
    <p:extLst>
      <p:ext uri="{BB962C8B-B14F-4D97-AF65-F5344CB8AC3E}">
        <p14:creationId xmlns:p14="http://schemas.microsoft.com/office/powerpoint/2010/main" val="144552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3</a:t>
            </a:fld>
            <a:endParaRPr lang="en-US"/>
          </a:p>
        </p:txBody>
      </p:sp>
      <p:sp>
        <p:nvSpPr>
          <p:cNvPr id="3" name="Title 3">
            <a:extLst>
              <a:ext uri="{FF2B5EF4-FFF2-40B4-BE49-F238E27FC236}">
                <a16:creationId xmlns:a16="http://schemas.microsoft.com/office/drawing/2014/main" id="{E815CE54-0E60-2C37-0CBE-BA2B2F7ECFAE}"/>
              </a:ext>
            </a:extLst>
          </p:cNvPr>
          <p:cNvSpPr txBox="1">
            <a:spLocks/>
          </p:cNvSpPr>
          <p:nvPr/>
        </p:nvSpPr>
        <p:spPr>
          <a:xfrm>
            <a:off x="1191465" y="953721"/>
            <a:ext cx="7950721"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dirty="0"/>
              <a:t>INTRODUCTION - GENDER PREDICTION</a:t>
            </a:r>
          </a:p>
        </p:txBody>
      </p:sp>
      <p:graphicFrame>
        <p:nvGraphicFramePr>
          <p:cNvPr id="7" name="Diagram 6">
            <a:extLst>
              <a:ext uri="{FF2B5EF4-FFF2-40B4-BE49-F238E27FC236}">
                <a16:creationId xmlns:a16="http://schemas.microsoft.com/office/drawing/2014/main" id="{2AD7FBBB-3292-3945-B550-A51D7B99A55F}"/>
              </a:ext>
            </a:extLst>
          </p:cNvPr>
          <p:cNvGraphicFramePr/>
          <p:nvPr>
            <p:extLst>
              <p:ext uri="{D42A27DB-BD31-4B8C-83A1-F6EECF244321}">
                <p14:modId xmlns:p14="http://schemas.microsoft.com/office/powerpoint/2010/main" val="3889843343"/>
              </p:ext>
            </p:extLst>
          </p:nvPr>
        </p:nvGraphicFramePr>
        <p:xfrm>
          <a:off x="2677701" y="4514766"/>
          <a:ext cx="2982873" cy="1186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extBox 1">
            <a:extLst>
              <a:ext uri="{FF2B5EF4-FFF2-40B4-BE49-F238E27FC236}">
                <a16:creationId xmlns:a16="http://schemas.microsoft.com/office/drawing/2014/main" id="{F3A51E45-20FC-27D3-F6C7-E4D6E3A667CF}"/>
              </a:ext>
            </a:extLst>
          </p:cNvPr>
          <p:cNvGraphicFramePr/>
          <p:nvPr>
            <p:extLst>
              <p:ext uri="{D42A27DB-BD31-4B8C-83A1-F6EECF244321}">
                <p14:modId xmlns:p14="http://schemas.microsoft.com/office/powerpoint/2010/main" val="248529010"/>
              </p:ext>
            </p:extLst>
          </p:nvPr>
        </p:nvGraphicFramePr>
        <p:xfrm>
          <a:off x="391269" y="1652444"/>
          <a:ext cx="8577362" cy="28623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219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D1612-418C-4461-4E6F-BEE87C2E6031}"/>
              </a:ext>
            </a:extLst>
          </p:cNvPr>
          <p:cNvSpPr>
            <a:spLocks noGrp="1"/>
          </p:cNvSpPr>
          <p:nvPr>
            <p:ph idx="1"/>
          </p:nvPr>
        </p:nvSpPr>
        <p:spPr>
          <a:xfrm>
            <a:off x="643493" y="1651454"/>
            <a:ext cx="8072914" cy="1970520"/>
          </a:xfrm>
        </p:spPr>
        <p:txBody>
          <a:bodyPr/>
          <a:lstStyle/>
          <a:p>
            <a:pPr algn="l">
              <a:buFont typeface="+mj-lt"/>
              <a:buAutoNum type="arabicPeriod"/>
            </a:pPr>
            <a:r>
              <a:rPr lang="en-IN" b="0" i="0" dirty="0">
                <a:solidFill>
                  <a:srgbClr val="00B050"/>
                </a:solidFill>
                <a:effectLst/>
                <a:latin typeface="Söhne"/>
              </a:rPr>
              <a:t>Building a deep learning model using convolutional neural networks (CNNs) to predict age and gender from facial images.</a:t>
            </a:r>
          </a:p>
          <a:p>
            <a:pPr algn="l">
              <a:buFont typeface="+mj-lt"/>
              <a:buAutoNum type="arabicPeriod"/>
            </a:pPr>
            <a:r>
              <a:rPr lang="en-IN" b="0" i="0" dirty="0">
                <a:solidFill>
                  <a:srgbClr val="00B0F0"/>
                </a:solidFill>
                <a:effectLst/>
                <a:latin typeface="Söhne"/>
              </a:rPr>
              <a:t>Utilizing the </a:t>
            </a:r>
            <a:r>
              <a:rPr lang="en-IN" b="0" i="0" dirty="0" err="1">
                <a:solidFill>
                  <a:srgbClr val="00B0F0"/>
                </a:solidFill>
                <a:effectLst/>
                <a:latin typeface="Söhne"/>
              </a:rPr>
              <a:t>UTKFace</a:t>
            </a:r>
            <a:r>
              <a:rPr lang="en-IN" b="0" i="0" dirty="0">
                <a:solidFill>
                  <a:srgbClr val="00B0F0"/>
                </a:solidFill>
                <a:effectLst/>
                <a:latin typeface="Söhne"/>
              </a:rPr>
              <a:t> dataset, a comprehensive collection of annotated facial images, for model training and evaluation.</a:t>
            </a:r>
          </a:p>
          <a:p>
            <a:pPr algn="l">
              <a:buFont typeface="+mj-lt"/>
              <a:buAutoNum type="arabicPeriod"/>
            </a:pPr>
            <a:r>
              <a:rPr lang="en-IN" b="0" i="0" dirty="0">
                <a:solidFill>
                  <a:srgbClr val="FF0000"/>
                </a:solidFill>
                <a:effectLst/>
                <a:latin typeface="Söhne"/>
              </a:rPr>
              <a:t>Evaluating the performance of the trained model on test data and assessing its accuracy in age and gender prediction tasks.</a:t>
            </a:r>
          </a:p>
          <a:p>
            <a:endParaRPr lang="en-US" dirty="0"/>
          </a:p>
        </p:txBody>
      </p:sp>
      <p:sp>
        <p:nvSpPr>
          <p:cNvPr id="4" name="Slide Number Placeholder 3">
            <a:extLst>
              <a:ext uri="{FF2B5EF4-FFF2-40B4-BE49-F238E27FC236}">
                <a16:creationId xmlns:a16="http://schemas.microsoft.com/office/drawing/2014/main" id="{E48A583D-8543-BB20-E351-78B15A9D5694}"/>
              </a:ext>
            </a:extLst>
          </p:cNvPr>
          <p:cNvSpPr>
            <a:spLocks noGrp="1"/>
          </p:cNvSpPr>
          <p:nvPr>
            <p:ph type="sldNum" sz="quarter" idx="12"/>
          </p:nvPr>
        </p:nvSpPr>
        <p:spPr/>
        <p:txBody>
          <a:bodyPr/>
          <a:lstStyle/>
          <a:p>
            <a:fld id="{A92B6674-624B-4B17-82AE-B129D9FAF652}" type="slidenum">
              <a:rPr lang="en-US" smtClean="0"/>
              <a:pPr/>
              <a:t>4</a:t>
            </a:fld>
            <a:endParaRPr lang="en-US"/>
          </a:p>
        </p:txBody>
      </p:sp>
      <p:sp>
        <p:nvSpPr>
          <p:cNvPr id="5" name="Title 3">
            <a:extLst>
              <a:ext uri="{FF2B5EF4-FFF2-40B4-BE49-F238E27FC236}">
                <a16:creationId xmlns:a16="http://schemas.microsoft.com/office/drawing/2014/main" id="{64A88138-72AE-BBB9-19C5-06E8C86E883C}"/>
              </a:ext>
            </a:extLst>
          </p:cNvPr>
          <p:cNvSpPr txBox="1">
            <a:spLocks/>
          </p:cNvSpPr>
          <p:nvPr/>
        </p:nvSpPr>
        <p:spPr>
          <a:xfrm>
            <a:off x="2756994" y="727965"/>
            <a:ext cx="4360248"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b="1" u="sng" dirty="0"/>
              <a:t>Project Objective</a:t>
            </a:r>
          </a:p>
        </p:txBody>
      </p:sp>
    </p:spTree>
    <p:extLst>
      <p:ext uri="{BB962C8B-B14F-4D97-AF65-F5344CB8AC3E}">
        <p14:creationId xmlns:p14="http://schemas.microsoft.com/office/powerpoint/2010/main" val="400688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5</a:t>
            </a:fld>
            <a:endParaRPr lang="en-US"/>
          </a:p>
        </p:txBody>
      </p:sp>
      <p:sp>
        <p:nvSpPr>
          <p:cNvPr id="11" name="TextBox 10">
            <a:extLst>
              <a:ext uri="{FF2B5EF4-FFF2-40B4-BE49-F238E27FC236}">
                <a16:creationId xmlns:a16="http://schemas.microsoft.com/office/drawing/2014/main" id="{708CEF58-9AF9-7360-76A7-8349CC9F0CBD}"/>
              </a:ext>
            </a:extLst>
          </p:cNvPr>
          <p:cNvSpPr txBox="1"/>
          <p:nvPr/>
        </p:nvSpPr>
        <p:spPr>
          <a:xfrm>
            <a:off x="301924" y="1610264"/>
            <a:ext cx="88708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3" name="Picture 2" descr="A diagram of a child's development&#10;&#10;Description automatically generated">
            <a:extLst>
              <a:ext uri="{FF2B5EF4-FFF2-40B4-BE49-F238E27FC236}">
                <a16:creationId xmlns:a16="http://schemas.microsoft.com/office/drawing/2014/main" id="{D8E56591-0B0A-80B9-A066-18A4AF23A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72" y="1453592"/>
            <a:ext cx="8589955" cy="4337607"/>
          </a:xfrm>
          <a:prstGeom prst="rect">
            <a:avLst/>
          </a:prstGeom>
        </p:spPr>
      </p:pic>
      <p:sp>
        <p:nvSpPr>
          <p:cNvPr id="6" name="Title 3">
            <a:extLst>
              <a:ext uri="{FF2B5EF4-FFF2-40B4-BE49-F238E27FC236}">
                <a16:creationId xmlns:a16="http://schemas.microsoft.com/office/drawing/2014/main" id="{48BCB59E-5A5B-0699-8F8B-7BC31D1CB181}"/>
              </a:ext>
            </a:extLst>
          </p:cNvPr>
          <p:cNvSpPr txBox="1">
            <a:spLocks/>
          </p:cNvSpPr>
          <p:nvPr/>
        </p:nvSpPr>
        <p:spPr>
          <a:xfrm>
            <a:off x="3184502" y="455217"/>
            <a:ext cx="4683854"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dirty="0"/>
              <a:t>Training Stages</a:t>
            </a:r>
          </a:p>
        </p:txBody>
      </p:sp>
    </p:spTree>
    <p:extLst>
      <p:ext uri="{BB962C8B-B14F-4D97-AF65-F5344CB8AC3E}">
        <p14:creationId xmlns:p14="http://schemas.microsoft.com/office/powerpoint/2010/main" val="38503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6</a:t>
            </a:fld>
            <a:endParaRPr lang="en-US"/>
          </a:p>
        </p:txBody>
      </p:sp>
      <p:sp>
        <p:nvSpPr>
          <p:cNvPr id="11" name="TextBox 10">
            <a:extLst>
              <a:ext uri="{FF2B5EF4-FFF2-40B4-BE49-F238E27FC236}">
                <a16:creationId xmlns:a16="http://schemas.microsoft.com/office/drawing/2014/main" id="{9AE8F25F-ABD1-6EFA-2DEF-B6BA29D26AE6}"/>
              </a:ext>
            </a:extLst>
          </p:cNvPr>
          <p:cNvSpPr txBox="1"/>
          <p:nvPr/>
        </p:nvSpPr>
        <p:spPr>
          <a:xfrm>
            <a:off x="916215" y="1963421"/>
            <a:ext cx="7527470" cy="3416320"/>
          </a:xfrm>
          <a:prstGeom prst="rect">
            <a:avLst/>
          </a:prstGeom>
          <a:noFill/>
        </p:spPr>
        <p:txBody>
          <a:bodyPr wrap="square">
            <a:spAutoFit/>
          </a:bodyPr>
          <a:lstStyle/>
          <a:p>
            <a:pPr algn="l">
              <a:buFont typeface="Arial" panose="020B0604020202020204" pitchFamily="34" charset="0"/>
              <a:buChar char="•"/>
            </a:pPr>
            <a:r>
              <a:rPr lang="en-IN" b="0" i="0" dirty="0">
                <a:effectLst/>
                <a:latin typeface="Söhne"/>
              </a:rPr>
              <a:t>The </a:t>
            </a:r>
            <a:r>
              <a:rPr lang="en-IN" b="0" i="0" dirty="0" err="1">
                <a:effectLst/>
                <a:latin typeface="Söhne"/>
              </a:rPr>
              <a:t>UTKFace</a:t>
            </a:r>
            <a:r>
              <a:rPr lang="en-IN" b="0" i="0" dirty="0">
                <a:effectLst/>
                <a:latin typeface="Söhne"/>
              </a:rPr>
              <a:t> dataset is a comprehensive collection of facial images curated specifically for age and gender recognition tasks.</a:t>
            </a:r>
          </a:p>
          <a:p>
            <a:pPr algn="l"/>
            <a:endParaRPr lang="en-IN" b="0" i="0" dirty="0">
              <a:effectLst/>
              <a:latin typeface="Söhne"/>
            </a:endParaRPr>
          </a:p>
          <a:p>
            <a:pPr algn="l">
              <a:buFont typeface="Arial" panose="020B0604020202020204" pitchFamily="34" charset="0"/>
              <a:buChar char="•"/>
            </a:pPr>
            <a:r>
              <a:rPr lang="en-IN" b="0" i="0" dirty="0">
                <a:effectLst/>
                <a:latin typeface="Söhne"/>
              </a:rPr>
              <a:t>It contains over 20,000 images of human faces, annotated with age, gender, and ethnicity information.</a:t>
            </a:r>
          </a:p>
          <a:p>
            <a:pPr algn="l"/>
            <a:endParaRPr lang="en-IN" b="0" i="0" dirty="0">
              <a:effectLst/>
              <a:latin typeface="Söhne"/>
            </a:endParaRPr>
          </a:p>
          <a:p>
            <a:pPr algn="l">
              <a:buFont typeface="Arial" panose="020B0604020202020204" pitchFamily="34" charset="0"/>
              <a:buChar char="•"/>
            </a:pPr>
            <a:r>
              <a:rPr lang="en-IN" b="0" i="0" dirty="0">
                <a:effectLst/>
                <a:latin typeface="Söhne"/>
              </a:rPr>
              <a:t>Each image in the dataset is </a:t>
            </a:r>
            <a:r>
              <a:rPr lang="en-IN" b="0" i="0" dirty="0" err="1">
                <a:effectLst/>
                <a:latin typeface="Söhne"/>
              </a:rPr>
              <a:t>labeled</a:t>
            </a:r>
            <a:r>
              <a:rPr lang="en-IN" b="0" i="0" dirty="0">
                <a:effectLst/>
                <a:latin typeface="Söhne"/>
              </a:rPr>
              <a:t> with the person's age, ranging from 0 to 116 years old.</a:t>
            </a:r>
          </a:p>
          <a:p>
            <a:pPr algn="l"/>
            <a:endParaRPr lang="en-IN" b="0" i="0" dirty="0">
              <a:effectLst/>
              <a:latin typeface="Söhne"/>
            </a:endParaRPr>
          </a:p>
          <a:p>
            <a:pPr algn="l">
              <a:buFont typeface="Arial" panose="020B0604020202020204" pitchFamily="34" charset="0"/>
              <a:buChar char="•"/>
            </a:pPr>
            <a:r>
              <a:rPr lang="en-IN" b="0" i="0" dirty="0">
                <a:effectLst/>
                <a:latin typeface="Söhne"/>
              </a:rPr>
              <a:t>Gender is classified as male or female, providing a binary classification for gender prediction tasks.</a:t>
            </a:r>
          </a:p>
          <a:p>
            <a:pPr algn="l">
              <a:buFont typeface="Arial" panose="020B0604020202020204" pitchFamily="34" charset="0"/>
              <a:buChar char="•"/>
            </a:pPr>
            <a:endParaRPr lang="en-IN" b="0" i="0" dirty="0">
              <a:effectLst/>
              <a:latin typeface="Söhne"/>
            </a:endParaRPr>
          </a:p>
        </p:txBody>
      </p:sp>
      <p:sp>
        <p:nvSpPr>
          <p:cNvPr id="12" name="Title 3">
            <a:extLst>
              <a:ext uri="{FF2B5EF4-FFF2-40B4-BE49-F238E27FC236}">
                <a16:creationId xmlns:a16="http://schemas.microsoft.com/office/drawing/2014/main" id="{A803856A-3EDC-5405-F52A-B9800301E572}"/>
              </a:ext>
            </a:extLst>
          </p:cNvPr>
          <p:cNvSpPr txBox="1">
            <a:spLocks/>
          </p:cNvSpPr>
          <p:nvPr/>
        </p:nvSpPr>
        <p:spPr>
          <a:xfrm>
            <a:off x="2563066" y="779924"/>
            <a:ext cx="4360248"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b="1" u="sng" dirty="0" err="1"/>
              <a:t>UTKFace</a:t>
            </a:r>
            <a:r>
              <a:rPr lang="en-US" sz="3600" b="1" u="sng" dirty="0"/>
              <a:t> </a:t>
            </a:r>
            <a:r>
              <a:rPr lang="en-US" sz="3600" b="1" u="sng" dirty="0" err="1"/>
              <a:t>DataSet</a:t>
            </a:r>
            <a:endParaRPr lang="en-US" sz="3600" b="1" u="sng" dirty="0"/>
          </a:p>
        </p:txBody>
      </p:sp>
    </p:spTree>
    <p:extLst>
      <p:ext uri="{BB962C8B-B14F-4D97-AF65-F5344CB8AC3E}">
        <p14:creationId xmlns:p14="http://schemas.microsoft.com/office/powerpoint/2010/main" val="96481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7</a:t>
            </a:fld>
            <a:endParaRPr lang="en-US"/>
          </a:p>
        </p:txBody>
      </p:sp>
      <p:sp>
        <p:nvSpPr>
          <p:cNvPr id="2" name="Title 3">
            <a:extLst>
              <a:ext uri="{FF2B5EF4-FFF2-40B4-BE49-F238E27FC236}">
                <a16:creationId xmlns:a16="http://schemas.microsoft.com/office/drawing/2014/main" id="{D3F66A49-6B20-4B36-5A55-81BEF63D20A0}"/>
              </a:ext>
            </a:extLst>
          </p:cNvPr>
          <p:cNvSpPr txBox="1">
            <a:spLocks/>
          </p:cNvSpPr>
          <p:nvPr/>
        </p:nvSpPr>
        <p:spPr>
          <a:xfrm>
            <a:off x="3123513" y="473763"/>
            <a:ext cx="3112874"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a:t>METHODOLOGY</a:t>
            </a:r>
          </a:p>
        </p:txBody>
      </p:sp>
      <p:pic>
        <p:nvPicPr>
          <p:cNvPr id="5" name="Picture 4" descr="A green triangle with white text&#10;&#10;Description automatically generated">
            <a:extLst>
              <a:ext uri="{FF2B5EF4-FFF2-40B4-BE49-F238E27FC236}">
                <a16:creationId xmlns:a16="http://schemas.microsoft.com/office/drawing/2014/main" id="{F9A083FC-1455-AE38-9064-A54675D4C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50" y="1591283"/>
            <a:ext cx="7772400" cy="3974078"/>
          </a:xfrm>
          <a:prstGeom prst="rect">
            <a:avLst/>
          </a:prstGeom>
        </p:spPr>
      </p:pic>
    </p:spTree>
    <p:extLst>
      <p:ext uri="{BB962C8B-B14F-4D97-AF65-F5344CB8AC3E}">
        <p14:creationId xmlns:p14="http://schemas.microsoft.com/office/powerpoint/2010/main" val="200904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05E2F3-19EA-2BC5-68DA-513B0666A6F3}"/>
              </a:ext>
            </a:extLst>
          </p:cNvPr>
          <p:cNvSpPr>
            <a:spLocks noGrp="1"/>
          </p:cNvSpPr>
          <p:nvPr>
            <p:ph type="sldNum" sz="quarter" idx="12"/>
          </p:nvPr>
        </p:nvSpPr>
        <p:spPr/>
        <p:txBody>
          <a:bodyPr/>
          <a:lstStyle/>
          <a:p>
            <a:fld id="{A92B6674-624B-4B17-82AE-B129D9FAF652}" type="slidenum">
              <a:rPr lang="en-US" smtClean="0"/>
              <a:pPr/>
              <a:t>8</a:t>
            </a:fld>
            <a:endParaRPr lang="en-US"/>
          </a:p>
        </p:txBody>
      </p:sp>
      <p:sp>
        <p:nvSpPr>
          <p:cNvPr id="6" name="TextBox 5">
            <a:extLst>
              <a:ext uri="{FF2B5EF4-FFF2-40B4-BE49-F238E27FC236}">
                <a16:creationId xmlns:a16="http://schemas.microsoft.com/office/drawing/2014/main" id="{920A5715-AA8E-6660-13BF-82D04DA7BD66}"/>
              </a:ext>
            </a:extLst>
          </p:cNvPr>
          <p:cNvSpPr txBox="1"/>
          <p:nvPr/>
        </p:nvSpPr>
        <p:spPr>
          <a:xfrm>
            <a:off x="816428" y="1185518"/>
            <a:ext cx="8327572" cy="5078313"/>
          </a:xfrm>
          <a:prstGeom prst="rect">
            <a:avLst/>
          </a:prstGeom>
          <a:noFill/>
        </p:spPr>
        <p:txBody>
          <a:bodyPr wrap="square">
            <a:spAutoFit/>
          </a:bodyPr>
          <a:lstStyle/>
          <a:p>
            <a:pPr algn="l">
              <a:buFont typeface="+mj-lt"/>
              <a:buAutoNum type="arabicPeriod"/>
            </a:pPr>
            <a:r>
              <a:rPr lang="en-IN" b="1" i="0" dirty="0">
                <a:effectLst/>
                <a:latin typeface="Söhne"/>
              </a:rPr>
              <a:t> Data Loading and </a:t>
            </a:r>
            <a:r>
              <a:rPr lang="en-IN" b="1" i="0" dirty="0" err="1">
                <a:effectLst/>
                <a:latin typeface="Söhne"/>
              </a:rPr>
              <a:t>Preprocessing</a:t>
            </a:r>
            <a:r>
              <a:rPr lang="en-IN" b="0" i="0" dirty="0">
                <a:effectLst/>
                <a:latin typeface="Söhne"/>
              </a:rPr>
              <a:t>:</a:t>
            </a:r>
          </a:p>
          <a:p>
            <a:pPr algn="l"/>
            <a:r>
              <a:rPr lang="en-IN" dirty="0">
                <a:latin typeface="Söhne"/>
              </a:rPr>
              <a:t>       </a:t>
            </a:r>
            <a:r>
              <a:rPr lang="en-IN" b="0" i="0" dirty="0">
                <a:effectLst/>
                <a:latin typeface="Söhne"/>
              </a:rPr>
              <a:t>  loaded images from the </a:t>
            </a:r>
            <a:r>
              <a:rPr lang="en-IN" b="0" i="0" dirty="0" err="1">
                <a:effectLst/>
                <a:latin typeface="Söhne"/>
              </a:rPr>
              <a:t>UTKFace</a:t>
            </a:r>
            <a:r>
              <a:rPr lang="en-IN" b="0" i="0" dirty="0">
                <a:effectLst/>
                <a:latin typeface="Söhne"/>
              </a:rPr>
              <a:t> dataset, </a:t>
            </a:r>
            <a:r>
              <a:rPr lang="en-IN" b="0" i="0" dirty="0" err="1">
                <a:effectLst/>
                <a:latin typeface="Söhne"/>
              </a:rPr>
              <a:t>preprocess</a:t>
            </a:r>
            <a:r>
              <a:rPr lang="en-IN" b="0" i="0" dirty="0">
                <a:effectLst/>
                <a:latin typeface="Söhne"/>
              </a:rPr>
              <a:t> them, and extract age    </a:t>
            </a:r>
          </a:p>
          <a:p>
            <a:pPr algn="l"/>
            <a:r>
              <a:rPr lang="en-IN" dirty="0">
                <a:latin typeface="Söhne"/>
              </a:rPr>
              <a:t>         </a:t>
            </a:r>
            <a:r>
              <a:rPr lang="en-IN" b="0" i="0" dirty="0">
                <a:effectLst/>
                <a:latin typeface="Söhne"/>
              </a:rPr>
              <a:t>and gender labels from the filenames.</a:t>
            </a:r>
          </a:p>
          <a:p>
            <a:pPr algn="l"/>
            <a:r>
              <a:rPr lang="en-IN" b="1" i="0" dirty="0">
                <a:effectLst/>
                <a:latin typeface="Söhne"/>
              </a:rPr>
              <a:t>2. Data Visualization</a:t>
            </a:r>
            <a:r>
              <a:rPr lang="en-IN" b="0" i="0" dirty="0">
                <a:effectLst/>
                <a:latin typeface="Söhne"/>
              </a:rPr>
              <a:t>: </a:t>
            </a:r>
          </a:p>
          <a:p>
            <a:pPr algn="l"/>
            <a:r>
              <a:rPr lang="en-IN" dirty="0">
                <a:latin typeface="Söhne"/>
              </a:rPr>
              <a:t>         </a:t>
            </a:r>
            <a:r>
              <a:rPr lang="en-IN" b="0" i="0" dirty="0">
                <a:effectLst/>
                <a:latin typeface="Söhne"/>
              </a:rPr>
              <a:t>visualized the distribution of ages in the dataset using a histogram.</a:t>
            </a:r>
          </a:p>
          <a:p>
            <a:pPr algn="l"/>
            <a:r>
              <a:rPr lang="en-IN" b="1" i="0" dirty="0">
                <a:effectLst/>
                <a:latin typeface="Söhne"/>
              </a:rPr>
              <a:t>3. Model Construction</a:t>
            </a:r>
            <a:r>
              <a:rPr lang="en-IN" b="0" i="0" dirty="0">
                <a:effectLst/>
                <a:latin typeface="Söhne"/>
              </a:rPr>
              <a:t>:  </a:t>
            </a:r>
          </a:p>
          <a:p>
            <a:pPr algn="l"/>
            <a:r>
              <a:rPr lang="en-IN" dirty="0">
                <a:latin typeface="Söhne"/>
              </a:rPr>
              <a:t>         </a:t>
            </a:r>
            <a:r>
              <a:rPr lang="en-IN" b="0" i="0" dirty="0">
                <a:effectLst/>
                <a:latin typeface="Söhne"/>
              </a:rPr>
              <a:t>define a CNN model using </a:t>
            </a:r>
            <a:r>
              <a:rPr lang="en-IN" b="0" i="0" dirty="0" err="1">
                <a:effectLst/>
                <a:latin typeface="Söhne"/>
              </a:rPr>
              <a:t>Keras</a:t>
            </a:r>
            <a:r>
              <a:rPr lang="en-IN" b="0" i="0" dirty="0">
                <a:effectLst/>
                <a:latin typeface="Söhne"/>
              </a:rPr>
              <a:t> functional API. The model takes grayscale </a:t>
            </a:r>
          </a:p>
          <a:p>
            <a:pPr algn="l"/>
            <a:r>
              <a:rPr lang="en-IN" dirty="0">
                <a:latin typeface="Söhne"/>
              </a:rPr>
              <a:t>         </a:t>
            </a:r>
            <a:r>
              <a:rPr lang="en-IN" b="0" i="0" dirty="0">
                <a:effectLst/>
                <a:latin typeface="Söhne"/>
              </a:rPr>
              <a:t>images of size 64x64 as input and predicts both age and gender.</a:t>
            </a:r>
          </a:p>
          <a:p>
            <a:pPr algn="l"/>
            <a:r>
              <a:rPr lang="en-IN" b="1" i="0" dirty="0">
                <a:effectLst/>
                <a:latin typeface="Söhne"/>
              </a:rPr>
              <a:t>4. Model Training</a:t>
            </a:r>
            <a:r>
              <a:rPr lang="en-IN" b="0" i="0" dirty="0">
                <a:effectLst/>
                <a:latin typeface="Söhne"/>
              </a:rPr>
              <a:t>:</a:t>
            </a:r>
          </a:p>
          <a:p>
            <a:pPr algn="l"/>
            <a:r>
              <a:rPr lang="en-IN" dirty="0">
                <a:latin typeface="Söhne"/>
              </a:rPr>
              <a:t>        </a:t>
            </a:r>
            <a:r>
              <a:rPr lang="en-IN" b="0" i="0" dirty="0">
                <a:effectLst/>
                <a:latin typeface="Söhne"/>
              </a:rPr>
              <a:t>compiled the model with appropriate loss functions and metrics for both age     </a:t>
            </a:r>
          </a:p>
          <a:p>
            <a:pPr algn="l"/>
            <a:r>
              <a:rPr lang="en-IN" dirty="0">
                <a:latin typeface="Söhne"/>
              </a:rPr>
              <a:t>        </a:t>
            </a:r>
            <a:r>
              <a:rPr lang="en-IN" b="0" i="0" dirty="0">
                <a:effectLst/>
                <a:latin typeface="Söhne"/>
              </a:rPr>
              <a:t>and gender prediction. Then train the model using the training data and </a:t>
            </a:r>
          </a:p>
          <a:p>
            <a:pPr algn="l"/>
            <a:r>
              <a:rPr lang="en-IN" dirty="0">
                <a:latin typeface="Söhne"/>
              </a:rPr>
              <a:t>        </a:t>
            </a:r>
            <a:r>
              <a:rPr lang="en-IN" b="0" i="0" dirty="0">
                <a:effectLst/>
                <a:latin typeface="Söhne"/>
              </a:rPr>
              <a:t>validate it using the testing data.</a:t>
            </a:r>
          </a:p>
          <a:p>
            <a:pPr algn="l"/>
            <a:r>
              <a:rPr lang="en-IN" b="1" i="0" dirty="0">
                <a:effectLst/>
                <a:latin typeface="Söhne"/>
              </a:rPr>
              <a:t>5. Model Evaluation and Visualization</a:t>
            </a:r>
            <a:r>
              <a:rPr lang="en-IN" b="0" i="0" dirty="0">
                <a:effectLst/>
                <a:latin typeface="Söhne"/>
              </a:rPr>
              <a:t>: </a:t>
            </a:r>
          </a:p>
          <a:p>
            <a:pPr algn="l"/>
            <a:r>
              <a:rPr lang="en-IN" dirty="0">
                <a:latin typeface="Söhne"/>
              </a:rPr>
              <a:t>        </a:t>
            </a:r>
            <a:r>
              <a:rPr lang="en-IN" b="0" i="0" dirty="0">
                <a:effectLst/>
                <a:latin typeface="Söhne"/>
              </a:rPr>
              <a:t>visualize the training and validation loss over epochs to monitor the model’s </a:t>
            </a:r>
          </a:p>
          <a:p>
            <a:pPr algn="l"/>
            <a:r>
              <a:rPr lang="en-IN" dirty="0">
                <a:latin typeface="Söhne"/>
              </a:rPr>
              <a:t>        </a:t>
            </a:r>
            <a:r>
              <a:rPr lang="en-IN" b="0" i="0" dirty="0">
                <a:effectLst/>
                <a:latin typeface="Söhne"/>
              </a:rPr>
              <a:t>performance. Finally, you save the trained model.</a:t>
            </a:r>
          </a:p>
          <a:p>
            <a:pPr algn="l"/>
            <a:r>
              <a:rPr lang="en-IN" b="1" i="0" dirty="0">
                <a:effectLst/>
                <a:latin typeface="Söhne"/>
              </a:rPr>
              <a:t>6. Inference and Visualization</a:t>
            </a:r>
            <a:r>
              <a:rPr lang="en-IN" b="0" i="0" dirty="0">
                <a:effectLst/>
                <a:latin typeface="Söhne"/>
              </a:rPr>
              <a:t>: </a:t>
            </a:r>
            <a:endParaRPr lang="en-IN" dirty="0">
              <a:latin typeface="Söhne"/>
            </a:endParaRPr>
          </a:p>
          <a:p>
            <a:pPr algn="l"/>
            <a:r>
              <a:rPr lang="en-IN" b="0" i="0" dirty="0">
                <a:effectLst/>
                <a:latin typeface="Söhne"/>
              </a:rPr>
              <a:t>        provide functions to make predictions on new images using the trained model and </a:t>
            </a:r>
          </a:p>
          <a:p>
            <a:pPr algn="l"/>
            <a:r>
              <a:rPr lang="en-IN" dirty="0">
                <a:latin typeface="Söhne"/>
              </a:rPr>
              <a:t>        </a:t>
            </a:r>
            <a:r>
              <a:rPr lang="en-IN" b="0" i="0" dirty="0">
                <a:effectLst/>
                <a:latin typeface="Söhne"/>
              </a:rPr>
              <a:t>visualize the results.</a:t>
            </a:r>
          </a:p>
        </p:txBody>
      </p:sp>
    </p:spTree>
    <p:extLst>
      <p:ext uri="{BB962C8B-B14F-4D97-AF65-F5344CB8AC3E}">
        <p14:creationId xmlns:p14="http://schemas.microsoft.com/office/powerpoint/2010/main" val="17811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9</a:t>
            </a:fld>
            <a:endParaRPr lang="en-US"/>
          </a:p>
        </p:txBody>
      </p:sp>
      <p:sp>
        <p:nvSpPr>
          <p:cNvPr id="2" name="Title 3">
            <a:extLst>
              <a:ext uri="{FF2B5EF4-FFF2-40B4-BE49-F238E27FC236}">
                <a16:creationId xmlns:a16="http://schemas.microsoft.com/office/drawing/2014/main" id="{4ED5E11B-2D21-9B21-4500-89A1EB73182D}"/>
              </a:ext>
            </a:extLst>
          </p:cNvPr>
          <p:cNvSpPr txBox="1">
            <a:spLocks/>
          </p:cNvSpPr>
          <p:nvPr/>
        </p:nvSpPr>
        <p:spPr>
          <a:xfrm>
            <a:off x="1805539" y="398334"/>
            <a:ext cx="7238592" cy="612356"/>
          </a:xfrm>
          <a:prstGeom prst="rect">
            <a:avLst/>
          </a:prstGeom>
        </p:spPr>
        <p:txBody>
          <a:bodyPr vert="horz" lIns="91440" tIns="45720" rIns="91440" bIns="45720" rtlCol="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300" b="1" dirty="0"/>
              <a:t>FEASIBILTY STUDY - ECONOMICAL</a:t>
            </a:r>
          </a:p>
        </p:txBody>
      </p:sp>
      <p:sp>
        <p:nvSpPr>
          <p:cNvPr id="5" name="TextBox 4">
            <a:extLst>
              <a:ext uri="{FF2B5EF4-FFF2-40B4-BE49-F238E27FC236}">
                <a16:creationId xmlns:a16="http://schemas.microsoft.com/office/drawing/2014/main" id="{63F6718B-3722-87A8-6421-822E53D228FA}"/>
              </a:ext>
            </a:extLst>
          </p:cNvPr>
          <p:cNvSpPr txBox="1"/>
          <p:nvPr/>
        </p:nvSpPr>
        <p:spPr>
          <a:xfrm>
            <a:off x="315767" y="1451824"/>
            <a:ext cx="8728364" cy="3954352"/>
          </a:xfrm>
          <a:prstGeom prst="rect">
            <a:avLst/>
          </a:prstGeom>
          <a:noFill/>
        </p:spPr>
        <p:txBody>
          <a:bodyPr wrap="square">
            <a:spAutoFit/>
          </a:bodyPr>
          <a:lstStyle/>
          <a:p>
            <a:pPr algn="just">
              <a:lnSpc>
                <a:spcPct val="107000"/>
              </a:lnSpc>
              <a:spcAft>
                <a:spcPts val="800"/>
              </a:spcAft>
            </a:pPr>
            <a:r>
              <a:rPr lang="en-IN" sz="16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economic feasibility of gender prediction using facial biometrics depends on several factors, including:</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Development Costs:</a:t>
            </a:r>
            <a:endParaRPr lang="en-IN" sz="1400" kern="100" dirty="0">
              <a:solidFill>
                <a:srgbClr val="1F1F1F"/>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In-house development:</a:t>
            </a:r>
            <a:r>
              <a:rPr lang="en-IN" sz="16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Requires skilled data scientists and engineers, leading to high salaries and potential infrastructure costs.</a:t>
            </a:r>
            <a:endParaRPr lang="en-IN" sz="1400" kern="100" dirty="0">
              <a:solidFill>
                <a:srgbClr val="1F1F1F"/>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Pre-trained models and APIs:</a:t>
            </a:r>
            <a:r>
              <a:rPr lang="en-IN" sz="16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Can reduce development time and costs but incur licensing fees.</a:t>
            </a:r>
            <a:endParaRPr lang="en-IN" sz="1400" kern="100" dirty="0">
              <a:solidFill>
                <a:srgbClr val="1F1F1F"/>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Data Acquisition:</a:t>
            </a:r>
            <a:endParaRPr lang="en-IN" sz="1400" kern="100" dirty="0">
              <a:solidFill>
                <a:srgbClr val="1F1F1F"/>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Public datasets:</a:t>
            </a:r>
            <a:r>
              <a:rPr lang="en-IN" sz="16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Free to use, but might not be diverse or well-suited for specific applications.</a:t>
            </a:r>
            <a:endParaRPr lang="en-IN" sz="1400" kern="100" dirty="0">
              <a:solidFill>
                <a:srgbClr val="1F1F1F"/>
              </a:solidFill>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Private datasets:</a:t>
            </a:r>
            <a:r>
              <a:rPr lang="en-IN" sz="16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Require licensing or data collection efforts, which can be expensive.</a:t>
            </a:r>
            <a:endParaRPr lang="en-IN" sz="1400" kern="100" dirty="0">
              <a:solidFill>
                <a:srgbClr val="1F1F1F"/>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Computational Resources:</a:t>
            </a:r>
            <a:r>
              <a:rPr lang="en-IN" sz="16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Training deep learning models often necessitates powerful GPUs or cloud platforms, incurring ongoing costs.</a:t>
            </a:r>
            <a:endParaRPr lang="en-IN" sz="1400" kern="100" dirty="0">
              <a:solidFill>
                <a:srgbClr val="1F1F1F"/>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396774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marks xmlns="1e99c86d-4ed0-42bd-8dbf-2eb0a6c7f8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F44A1BD8E9484A9D02E5DC2895DF08" ma:contentTypeVersion="1" ma:contentTypeDescription="Create a new document." ma:contentTypeScope="" ma:versionID="5035d5ef53bbf8b89dfe923b53f9255e">
  <xsd:schema xmlns:xsd="http://www.w3.org/2001/XMLSchema" xmlns:xs="http://www.w3.org/2001/XMLSchema" xmlns:p="http://schemas.microsoft.com/office/2006/metadata/properties" xmlns:ns2="1e99c86d-4ed0-42bd-8dbf-2eb0a6c7f85b" targetNamespace="http://schemas.microsoft.com/office/2006/metadata/properties" ma:root="true" ma:fieldsID="66561fb707f2bbc3e36f1910499e75ea" ns2:_="">
    <xsd:import namespace="1e99c86d-4ed0-42bd-8dbf-2eb0a6c7f85b"/>
    <xsd:element name="properties">
      <xsd:complexType>
        <xsd:sequence>
          <xsd:element name="documentManagement">
            <xsd:complexType>
              <xsd:all>
                <xsd:element ref="ns2:Remark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99c86d-4ed0-42bd-8dbf-2eb0a6c7f85b" elementFormDefault="qualified">
    <xsd:import namespace="http://schemas.microsoft.com/office/2006/documentManagement/types"/>
    <xsd:import namespace="http://schemas.microsoft.com/office/infopath/2007/PartnerControls"/>
    <xsd:element name="Remarks" ma:index="8" nillable="true" ma:displayName="Remarks" ma:format="Dropdown" ma:internalName="Remark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CB9E76-432D-46EF-90FA-83DA6ABC9384}">
  <ds:schemaRefs>
    <ds:schemaRef ds:uri="http://schemas.microsoft.com/sharepoint/v3/contenttype/forms"/>
  </ds:schemaRefs>
</ds:datastoreItem>
</file>

<file path=customXml/itemProps2.xml><?xml version="1.0" encoding="utf-8"?>
<ds:datastoreItem xmlns:ds="http://schemas.openxmlformats.org/officeDocument/2006/customXml" ds:itemID="{92EA62BC-0E8F-4021-9E95-E9D2BA46A2CD}">
  <ds:schemaRefs>
    <ds:schemaRef ds:uri="http://purl.org/dc/terms/"/>
    <ds:schemaRef ds:uri="http://purl.org/dc/elements/1.1/"/>
    <ds:schemaRef ds:uri="http://schemas.openxmlformats.org/package/2006/metadata/core-properties"/>
    <ds:schemaRef ds:uri="http://www.w3.org/XML/1998/namespace"/>
    <ds:schemaRef ds:uri="http://schemas.microsoft.com/office/2006/documentManagement/types"/>
    <ds:schemaRef ds:uri="1e99c86d-4ed0-42bd-8dbf-2eb0a6c7f85b"/>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29A4774-8036-4B06-8CCA-C28E413F5AEC}">
  <ds:schemaRefs>
    <ds:schemaRef ds:uri="1e99c86d-4ed0-42bd-8dbf-2eb0a6c7f85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2978</TotalTime>
  <Words>1521</Words>
  <Application>Microsoft Macintosh PowerPoint</Application>
  <PresentationFormat>Custom</PresentationFormat>
  <Paragraphs>162</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Söhne</vt:lpstr>
      <vt:lpstr>Symbol</vt:lpstr>
      <vt:lpstr>Times New Roman</vt:lpstr>
      <vt:lpstr>Office Theme</vt:lpstr>
      <vt:lpstr>   UCF439  Capstone Project Face Detection and Recognisation Mode A Group No. 48,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dc:creator>
  <cp:lastModifiedBy>SATYAM RAJ</cp:lastModifiedBy>
  <cp:revision>19</cp:revision>
  <dcterms:created xsi:type="dcterms:W3CDTF">2021-02-02T04:51:59Z</dcterms:created>
  <dcterms:modified xsi:type="dcterms:W3CDTF">2024-05-15T04:36:03Z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0x0101006FF44A1BD8E9484A9D02E5DC2895DF08</vt:lpwstr>
  </property>
</Properties>
</file>