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6" r:id="rId11"/>
    <p:sldId id="277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1/18/2018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1/18/2018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6065 ARTIFICIAL INTELLIGENCE –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Pacman </a:t>
            </a:r>
            <a:r>
              <a:rPr lang="en-US" dirty="0"/>
              <a:t>| Thedy Dinata | 1901531054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Running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C42A83-F9E2-477D-805F-8EB38887F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413" y="1676400"/>
            <a:ext cx="9144000" cy="4038600"/>
          </a:xfrm>
        </p:spPr>
      </p:pic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Training is Done –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4D422F-9BFA-4933-93AD-38F06715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6115" y="1676400"/>
            <a:ext cx="6636593" cy="4572000"/>
          </a:xfr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BB1F1-E159-4294-A6B4-58BC15C3B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D77A66-64EE-49E3-B896-59BBC8809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7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/ User controlled Pacman game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9F1E7-60DF-4695-9464-1C1D5325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23" y="2263312"/>
            <a:ext cx="9001778" cy="39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 – Tools and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Multi-agent Search</a:t>
            </a:r>
          </a:p>
          <a:p>
            <a:r>
              <a:rPr lang="en-US" dirty="0"/>
              <a:t>Reinforcement Learning</a:t>
            </a:r>
          </a:p>
          <a:p>
            <a:r>
              <a:rPr lang="en-US" dirty="0"/>
              <a:t>Python 2.7</a:t>
            </a:r>
          </a:p>
          <a:p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Pacman agent will find paths through his maze world, both to reach a particular location and to collect food efficiently.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agents for the classic version of Pacman, including ghosts.</a:t>
            </a:r>
          </a:p>
          <a:p>
            <a:r>
              <a:rPr lang="en-GB" dirty="0"/>
              <a:t>implement minimax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value iteration and Q-learning</a:t>
            </a:r>
          </a:p>
          <a:p>
            <a:r>
              <a:rPr lang="en-GB" dirty="0"/>
              <a:t>test agents first on </a:t>
            </a:r>
            <a:r>
              <a:rPr lang="en-GB" dirty="0" err="1"/>
              <a:t>Gridworld</a:t>
            </a:r>
            <a:r>
              <a:rPr lang="en-GB" dirty="0"/>
              <a:t> (from class), then apply them to a simulated robot controller (Crawler) and Pacman.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65812" y="2124000"/>
            <a:ext cx="4800602" cy="3478465"/>
          </a:xfrm>
        </p:spPr>
        <p:txBody>
          <a:bodyPr/>
          <a:lstStyle/>
          <a:p>
            <a:r>
              <a:rPr lang="en-GB" dirty="0"/>
              <a:t>interpreted, object-oriented, high-level programming language with dynamic semantics.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ABAA-1AF9-4EDE-B8E9-174E4AE1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10" y="2776500"/>
            <a:ext cx="3863572" cy="13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3574" y="1905000"/>
            <a:ext cx="6162839" cy="3697465"/>
          </a:xfrm>
        </p:spPr>
        <p:txBody>
          <a:bodyPr/>
          <a:lstStyle/>
          <a:p>
            <a:r>
              <a:rPr lang="id-ID" dirty="0" err="1"/>
              <a:t>Python's</a:t>
            </a:r>
            <a:r>
              <a:rPr lang="id-ID" dirty="0"/>
              <a:t> </a:t>
            </a:r>
            <a:r>
              <a:rPr lang="id-ID" dirty="0" err="1"/>
              <a:t>de</a:t>
            </a:r>
            <a:r>
              <a:rPr lang="id-ID" dirty="0"/>
              <a:t>-facto </a:t>
            </a:r>
            <a:r>
              <a:rPr lang="id-ID" dirty="0" err="1"/>
              <a:t>standard</a:t>
            </a:r>
            <a:r>
              <a:rPr lang="id-ID" dirty="0"/>
              <a:t> GUI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) </a:t>
            </a:r>
            <a:r>
              <a:rPr lang="id-ID" dirty="0" err="1"/>
              <a:t>package</a:t>
            </a:r>
            <a:r>
              <a:rPr lang="id-ID" dirty="0"/>
              <a:t>.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D048E-EA20-40DB-BD82-F876DE45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2657475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that need to be inputted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D4C20-D112-4024-91FC-AC0FB9331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50" y="1467802"/>
            <a:ext cx="5576888" cy="367474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E9AD06-A3AB-4EA1-B6FA-11A0E042D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no arguments, or arguments inputted but –p (</a:t>
            </a:r>
            <a:r>
              <a:rPr lang="en-US" dirty="0" err="1"/>
              <a:t>pacmanAgent</a:t>
            </a:r>
            <a:r>
              <a:rPr lang="en-US" dirty="0"/>
              <a:t>) are not inputted, the game will be playable by User.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54</TotalTime>
  <Words>181</Words>
  <Application>Microsoft Office PowerPoint</Application>
  <PresentationFormat>Custom</PresentationFormat>
  <Paragraphs>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Project planning overview presentation</vt:lpstr>
      <vt:lpstr>COMP 6065 ARTIFICIAL INTELLIGENCE – FINAL PROJECT</vt:lpstr>
      <vt:lpstr>Pacman</vt:lpstr>
      <vt:lpstr>Pacman – Tools and Strategy</vt:lpstr>
      <vt:lpstr>Search</vt:lpstr>
      <vt:lpstr>Multi-agent Search</vt:lpstr>
      <vt:lpstr>Reinforcement Learning</vt:lpstr>
      <vt:lpstr>Python 2.7</vt:lpstr>
      <vt:lpstr>Tkinter</vt:lpstr>
      <vt:lpstr>Arguments that need to be inputted</vt:lpstr>
      <vt:lpstr>When Running Code</vt:lpstr>
      <vt:lpstr>When Training is Done – GUI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6065 ARTIFICIAL INTELLIGENCE – FINAL PROJECT</dc:title>
  <dc:creator>THEDY DINATA</dc:creator>
  <cp:lastModifiedBy>THEDY DINATA</cp:lastModifiedBy>
  <cp:revision>7</cp:revision>
  <dcterms:created xsi:type="dcterms:W3CDTF">2018-01-18T03:46:19Z</dcterms:created>
  <dcterms:modified xsi:type="dcterms:W3CDTF">2018-01-18T04:40:32Z</dcterms:modified>
</cp:coreProperties>
</file>