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51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6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2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5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4E45-027C-4654-8CE8-EBCEB62E66E2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B8A7-2082-4E42-BD4D-1C2D69508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2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the Red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214" y="4464377"/>
            <a:ext cx="8144134" cy="1117687"/>
          </a:xfrm>
        </p:spPr>
        <p:txBody>
          <a:bodyPr/>
          <a:lstStyle/>
          <a:p>
            <a:r>
              <a:rPr lang="en-US" dirty="0" smtClean="0"/>
              <a:t>Shaun Mbateng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Impressions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GUI</a:t>
            </a:r>
          </a:p>
          <a:p>
            <a:r>
              <a:rPr lang="en-US" dirty="0" smtClean="0"/>
              <a:t>Didn’t Receive Extras</a:t>
            </a:r>
          </a:p>
          <a:p>
            <a:r>
              <a:rPr lang="en-US" dirty="0" smtClean="0"/>
              <a:t>Looked Okay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Many Errors</a:t>
            </a:r>
          </a:p>
          <a:p>
            <a:r>
              <a:rPr lang="en-US" dirty="0" smtClean="0"/>
              <a:t>Add Button Worked</a:t>
            </a:r>
          </a:p>
          <a:p>
            <a:pPr lvl="1"/>
            <a:r>
              <a:rPr lang="en-US" dirty="0" smtClean="0"/>
              <a:t>Not Best Add Button</a:t>
            </a:r>
          </a:p>
          <a:p>
            <a:r>
              <a:rPr lang="en-US" dirty="0" smtClean="0"/>
              <a:t>List Button Didn’t Work Fully</a:t>
            </a:r>
          </a:p>
          <a:p>
            <a:pPr lvl="1"/>
            <a:r>
              <a:rPr lang="en-US" dirty="0" smtClean="0"/>
              <a:t>Showed Objects at First</a:t>
            </a:r>
          </a:p>
          <a:p>
            <a:pPr lvl="1"/>
            <a:r>
              <a:rPr lang="en-US" dirty="0" smtClean="0"/>
              <a:t>Erased Objects After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69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BVT and 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BVT for Customers</a:t>
            </a:r>
          </a:p>
          <a:p>
            <a:pPr lvl="1"/>
            <a:r>
              <a:rPr lang="en-US" dirty="0" smtClean="0"/>
              <a:t>BVT Not Really Appropriate</a:t>
            </a:r>
          </a:p>
          <a:p>
            <a:pPr lvl="1"/>
            <a:r>
              <a:rPr lang="en-US" dirty="0" smtClean="0"/>
              <a:t>Didn’t Find and Errors</a:t>
            </a:r>
          </a:p>
          <a:p>
            <a:r>
              <a:rPr lang="en-US" dirty="0" smtClean="0"/>
              <a:t>ECT for Jobs</a:t>
            </a:r>
          </a:p>
          <a:p>
            <a:pPr lvl="1"/>
            <a:r>
              <a:rPr lang="en-US" smtClean="0"/>
              <a:t>More Appropriate</a:t>
            </a:r>
            <a:endParaRPr lang="en-US" dirty="0" smtClean="0"/>
          </a:p>
          <a:p>
            <a:pPr lvl="2"/>
            <a:r>
              <a:rPr lang="en-US" dirty="0" smtClean="0"/>
              <a:t>Range Based</a:t>
            </a:r>
          </a:p>
          <a:p>
            <a:pPr lvl="1"/>
            <a:r>
              <a:rPr lang="en-US" dirty="0" smtClean="0"/>
              <a:t>Found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Appropriate</a:t>
            </a:r>
          </a:p>
          <a:p>
            <a:pPr lvl="1"/>
            <a:r>
              <a:rPr lang="en-US" dirty="0" smtClean="0"/>
              <a:t>Found Errors</a:t>
            </a:r>
          </a:p>
          <a:p>
            <a:pPr lvl="1"/>
            <a:r>
              <a:rPr lang="en-US" dirty="0" smtClean="0"/>
              <a:t>Based on Rules and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Comments </a:t>
            </a:r>
          </a:p>
          <a:p>
            <a:r>
              <a:rPr lang="en-US" dirty="0" smtClean="0"/>
              <a:t>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430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21</TotalTime>
  <Words>78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Berlin</vt:lpstr>
      <vt:lpstr>Testing the Red Team</vt:lpstr>
      <vt:lpstr>1st Impressions</vt:lpstr>
      <vt:lpstr>Black Box Testing</vt:lpstr>
      <vt:lpstr>BVT and ECT</vt:lpstr>
      <vt:lpstr>Decision Table</vt:lpstr>
      <vt:lpstr>Miscellaneous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Red Team</dc:title>
  <dc:creator>Shaun Mbateng</dc:creator>
  <cp:lastModifiedBy>infores</cp:lastModifiedBy>
  <cp:revision>4</cp:revision>
  <dcterms:created xsi:type="dcterms:W3CDTF">2013-04-04T15:19:26Z</dcterms:created>
  <dcterms:modified xsi:type="dcterms:W3CDTF">2013-04-18T18:15:18Z</dcterms:modified>
</cp:coreProperties>
</file>