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58" r:id="rId4"/>
    <p:sldId id="260" r:id="rId5"/>
    <p:sldId id="266" r:id="rId6"/>
    <p:sldId id="259" r:id="rId7"/>
    <p:sldId id="263" r:id="rId8"/>
  </p:sldIdLst>
  <p:sldSz cx="24384000" cy="1574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990" y="84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8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526031" y="9967634"/>
            <a:ext cx="7331937" cy="15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4" marR="36574" lvl="0" indent="1219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ES" sz="10000" i="0" u="none" strike="noStrike" cap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Baphystore</a:t>
            </a:r>
            <a:endParaRPr sz="10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54F846-26B4-442C-9807-233A4A12B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210" y="2524240"/>
            <a:ext cx="7127172" cy="74433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810540" y="4492487"/>
            <a:ext cx="4670766" cy="113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ES" sz="5400" u="none" strike="noStrike" cap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Integrantes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816A63-FE14-400B-AD9B-E3DF56C1A8EC}"/>
              </a:ext>
            </a:extLst>
          </p:cNvPr>
          <p:cNvSpPr txBox="1"/>
          <p:nvPr/>
        </p:nvSpPr>
        <p:spPr>
          <a:xfrm>
            <a:off x="4989444" y="6440686"/>
            <a:ext cx="8348869" cy="30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30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Elizabeth Esther González Velásquez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O" sz="30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Deyvid Stevenson Garzón Romero</a:t>
            </a:r>
            <a:endParaRPr lang="es-CO" sz="3000" b="0" dirty="0">
              <a:effectLst/>
              <a:latin typeface="Comic Sans MS" panose="030F0702030302020204" pitchFamily="66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30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Luis Fernando Perdomo Enciso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O" sz="30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Johan Styven Castro Forero</a:t>
            </a:r>
            <a:endParaRPr lang="es-CO" sz="3000" b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96350F-0356-439B-A5C2-CC144C7E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365" y="4492487"/>
            <a:ext cx="5442785" cy="5442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84987" y="3400426"/>
            <a:ext cx="8759337" cy="99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r>
              <a:rPr lang="en-US" sz="7200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  <a:sym typeface="Calibri"/>
              </a:rPr>
              <a:t>Que es Baphystore</a:t>
            </a:r>
          </a:p>
        </p:txBody>
      </p:sp>
      <p:sp>
        <p:nvSpPr>
          <p:cNvPr id="70" name="Google Shape;70;p16"/>
          <p:cNvSpPr/>
          <p:nvPr/>
        </p:nvSpPr>
        <p:spPr>
          <a:xfrm flipV="1">
            <a:off x="3367814" y="4651515"/>
            <a:ext cx="2217978" cy="5707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B82D98-5EF5-4ECF-A46B-18F7ED736603}"/>
              </a:ext>
            </a:extLst>
          </p:cNvPr>
          <p:cNvSpPr txBox="1"/>
          <p:nvPr/>
        </p:nvSpPr>
        <p:spPr>
          <a:xfrm>
            <a:off x="2984987" y="6396659"/>
            <a:ext cx="12445513" cy="34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dirty="0"/>
              <a:t>Baphystore es una plataforma dinámica y de uso interactivo que permite a vendedores de libros publicarlos para lograr ampliar su número de clientes a través de medios digitales, también le permite a diferentes compradores buscar libros y contactar con el vendedor desde la comodidad de su casa utilizando un computador, Tablet o celular.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591428" y="1703238"/>
            <a:ext cx="469532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0"/>
              <a:buFont typeface="Calibri"/>
              <a:buNone/>
            </a:pPr>
            <a:r>
              <a:rPr lang="es-CO" sz="7200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  <a:sym typeface="Calibri"/>
              </a:rPr>
              <a:t>Objetivos</a:t>
            </a:r>
            <a:r>
              <a:rPr lang="en-US" sz="10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279913" y="5128591"/>
            <a:ext cx="12205252" cy="78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3000" b="1" i="0" u="none" strike="noStrike" dirty="0">
                <a:solidFill>
                  <a:srgbClr val="000000"/>
                </a:solidFill>
                <a:effectLst/>
                <a:latin typeface="+mn-lt"/>
              </a:rPr>
              <a:t>Objetivo general: </a:t>
            </a:r>
            <a:endParaRPr lang="es-ES" sz="3000" b="0" dirty="0">
              <a:effectLst/>
              <a:latin typeface="+mn-lt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Diseñar un sitio web donde permita la accesibilidad de libros más cómoda y fácilmente generando empleo a usuarios que quieran adquirir, promocionar sus libros o se dedique a la venta de estos.</a:t>
            </a:r>
            <a:endParaRPr lang="es-ES" sz="3000" b="1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br>
              <a:rPr lang="es-ES" sz="3000" b="0" dirty="0">
                <a:effectLst/>
                <a:latin typeface="+mn-lt"/>
              </a:rPr>
            </a:br>
            <a:r>
              <a:rPr lang="es-ES" sz="3000" b="1" i="0" u="none" strike="noStrike" dirty="0">
                <a:solidFill>
                  <a:srgbClr val="000000"/>
                </a:solidFill>
                <a:effectLst/>
                <a:latin typeface="+mn-lt"/>
              </a:rPr>
              <a:t>Objetivos específicos:  </a:t>
            </a:r>
            <a:endParaRPr lang="es-ES" sz="3000" b="0" dirty="0">
              <a:effectLst/>
              <a:latin typeface="+mn-lt"/>
            </a:endParaRP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Generar Empleo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Facilitar la accesibilidad de compra y venta de libros.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0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Crear una web segura para la interacción del cliente y el vendedor.</a:t>
            </a: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4123" y="1017438"/>
            <a:ext cx="1397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70CFA8-0DF6-4D77-AA31-D637C140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860" y="5128591"/>
            <a:ext cx="5525852" cy="5525852"/>
          </a:xfrm>
          <a:prstGeom prst="rect">
            <a:avLst/>
          </a:prstGeom>
        </p:spPr>
      </p:pic>
      <p:sp>
        <p:nvSpPr>
          <p:cNvPr id="9" name="Google Shape;70;p16">
            <a:extLst>
              <a:ext uri="{FF2B5EF4-FFF2-40B4-BE49-F238E27FC236}">
                <a16:creationId xmlns:a16="http://schemas.microsoft.com/office/drawing/2014/main" id="{59D11AB1-8A98-490D-AE8B-68194F0A7F39}"/>
              </a:ext>
            </a:extLst>
          </p:cNvPr>
          <p:cNvSpPr/>
          <p:nvPr/>
        </p:nvSpPr>
        <p:spPr>
          <a:xfrm flipV="1">
            <a:off x="3721111" y="4194315"/>
            <a:ext cx="2217978" cy="5707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84987" y="3205256"/>
            <a:ext cx="5947636" cy="107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  <a:buFont typeface="Arial"/>
              <a:buNone/>
            </a:pPr>
            <a:r>
              <a:rPr lang="en-US" sz="7200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  <a:sym typeface="Calibri"/>
              </a:rPr>
              <a:t>Justification</a:t>
            </a:r>
          </a:p>
        </p:txBody>
      </p:sp>
      <p:sp>
        <p:nvSpPr>
          <p:cNvPr id="70" name="Google Shape;70;p16"/>
          <p:cNvSpPr/>
          <p:nvPr/>
        </p:nvSpPr>
        <p:spPr>
          <a:xfrm flipV="1">
            <a:off x="3367814" y="4651515"/>
            <a:ext cx="2217978" cy="5707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B82D98-5EF5-4ECF-A46B-18F7ED736603}"/>
              </a:ext>
            </a:extLst>
          </p:cNvPr>
          <p:cNvSpPr txBox="1"/>
          <p:nvPr/>
        </p:nvSpPr>
        <p:spPr>
          <a:xfrm>
            <a:off x="2984987" y="6263309"/>
            <a:ext cx="12445513" cy="41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3000"/>
            </a:lvl1pPr>
          </a:lstStyle>
          <a:p>
            <a:r>
              <a:rPr lang="es-ES" dirty="0"/>
              <a:t>Baphystore es un software creado con base en la necesidad que la mayoría de vendedores literarios ambulantes.</a:t>
            </a:r>
          </a:p>
          <a:p>
            <a:r>
              <a:rPr lang="es-ES" dirty="0"/>
              <a:t>Buscando expandir el mercado de libros físicos que ha demostrado una decadencia en el último año, este sitio web genera empleo y conexión a un perfil del nicho centralizado en la compra y venta de ejemplares literarios. </a:t>
            </a:r>
          </a:p>
        </p:txBody>
      </p:sp>
    </p:spTree>
    <p:extLst>
      <p:ext uri="{BB962C8B-B14F-4D97-AF65-F5344CB8AC3E}">
        <p14:creationId xmlns:p14="http://schemas.microsoft.com/office/powerpoint/2010/main" val="302883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4282960" y="2834985"/>
            <a:ext cx="3603740" cy="159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s-CO" sz="7200" dirty="0">
                <a:solidFill>
                  <a:schemeClr val="tx1"/>
                </a:solidFill>
                <a:latin typeface="Comic Sans MS" panose="030F0702030302020204" pitchFamily="66" charset="0"/>
                <a:cs typeface="Calibri"/>
                <a:sym typeface="Calibri"/>
              </a:rPr>
              <a:t>Alcancé</a:t>
            </a:r>
            <a:endParaRPr lang="es-CO" sz="7200" dirty="0">
              <a:solidFill>
                <a:schemeClr val="tx1"/>
              </a:solidFill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282960" y="6102626"/>
            <a:ext cx="9671579" cy="30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spcAft>
                <a:spcPts val="800"/>
              </a:spcAft>
              <a:defRPr sz="3000" b="1">
                <a:effectLst/>
                <a:latin typeface="+mn-lt"/>
              </a:defRPr>
            </a:lvl1pPr>
          </a:lstStyle>
          <a:p>
            <a:r>
              <a:rPr lang="es-ES" b="0" dirty="0"/>
              <a:t>Lo que se quiere alcanzar y lograr con Baby Store es permitir mediante un sitio web la promoción de textos literarios, libros, comic y libros virtuales, permitiendo a las personas que deseen adquirir y vender sus libros por medio de esta página.</a:t>
            </a:r>
          </a:p>
        </p:txBody>
      </p:sp>
      <p:sp>
        <p:nvSpPr>
          <p:cNvPr id="5" name="Google Shape;70;p16">
            <a:extLst>
              <a:ext uri="{FF2B5EF4-FFF2-40B4-BE49-F238E27FC236}">
                <a16:creationId xmlns:a16="http://schemas.microsoft.com/office/drawing/2014/main" id="{177B22C9-30BE-4B66-A818-0F8510B0A23B}"/>
              </a:ext>
            </a:extLst>
          </p:cNvPr>
          <p:cNvSpPr/>
          <p:nvPr/>
        </p:nvSpPr>
        <p:spPr>
          <a:xfrm flipV="1">
            <a:off x="4282960" y="4583352"/>
            <a:ext cx="2041640" cy="4571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249</Words>
  <Application>Microsoft Office PowerPoint</Application>
  <PresentationFormat>Personalizado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Comic Sans MS</vt:lpstr>
      <vt:lpstr>Calibri</vt:lpstr>
      <vt:lpstr>Helvetica Neue Light</vt:lpstr>
      <vt:lpstr>Helvetica Neue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Stiven Forero</dc:creator>
  <cp:lastModifiedBy>Stiven Forero</cp:lastModifiedBy>
  <cp:revision>8</cp:revision>
  <dcterms:modified xsi:type="dcterms:W3CDTF">2021-09-27T23:04:08Z</dcterms:modified>
</cp:coreProperties>
</file>