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C353D-F400-5C63-8028-E8D8E79AF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5B1D9-EDCC-EE80-C50F-2C4E2DB99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15EAE-BE7B-D7F6-7CF4-AD7AE362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D92-F90F-445E-8974-A9489807575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DCA24-9DAE-8649-25EE-56BB42AD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7196E-FE17-A66E-597C-3104723D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CE5-BE8F-4370-AA47-232C0BDF7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9EB33-DE5B-349A-BAC5-310DC765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7A19DE-C646-4343-9717-38E25BCD9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906A4-47E6-6442-ADB3-99600ACE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D92-F90F-445E-8974-A9489807575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3AF24-7E19-AFB6-B4F4-8DC885B7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46D0E-BB24-CFD8-BF34-2DD1C987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CE5-BE8F-4370-AA47-232C0BDF7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1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5BC1B6-AA11-DC7C-A311-21A0BEB0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00760-A4B9-8351-832D-6DC0BC55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5687E-7010-D8C7-4782-35E469F8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D92-F90F-445E-8974-A9489807575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7760F-3326-D2BC-BD4F-3D23DA66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53B3C-98D3-B57E-2692-16B53155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CE5-BE8F-4370-AA47-232C0BDF7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67AC6-835B-351D-5A52-B3408982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25806-1E77-D847-0DF8-9006FD56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FAD99-B8DC-96CB-9150-A93BC83D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D92-F90F-445E-8974-A9489807575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9E862-1624-BC45-4A4D-3EB3FEF6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6A67F-A14B-9FB3-334F-FFAFA9D3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CE5-BE8F-4370-AA47-232C0BDF7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E0715-99A3-2256-879B-C39C2BD6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AF71F-5C9C-DD56-EA93-AA9BD83D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A84F0-F725-0FB1-FC1C-05DF032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D92-F90F-445E-8974-A9489807575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745FF-B313-D13F-A032-16B18ED2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67BCB-3EFB-6067-BC18-361FC850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CE5-BE8F-4370-AA47-232C0BDF7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3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7409-7A6B-B15C-C725-B80D155C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FFC90-1033-8EBE-9725-45C080C80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B83EE-BE0A-9A18-4782-BB5267969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0B906-5366-06C7-75CA-252C81E1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D92-F90F-445E-8974-A9489807575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F43E7-9BDD-F78E-B532-FC800CAC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C62EB6-3268-7C8B-1B17-50DEAA29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CE5-BE8F-4370-AA47-232C0BDF7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B9028-D5C3-71FB-BD5E-CDC716CA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45A492-F20B-02B7-BD6B-E8D97487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E12DD-61DC-204B-09DC-E5CD330B3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4B8983-DB50-D963-FC6F-3C6463F43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EFCFA2-8619-0958-9B56-BB788D402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19DD99-497E-8A12-08ED-CBF65E3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D92-F90F-445E-8974-A9489807575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F506D4-BA11-03F8-944F-8D858DB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E24914-9EA5-CB2C-8C40-ED618F3D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CE5-BE8F-4370-AA47-232C0BDF7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6F585-E1AB-0986-58C6-8AD11A33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03C497-E32F-9A3F-D0A1-528A5348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D92-F90F-445E-8974-A9489807575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5E3CE9-00AB-7790-EFFA-56D7B55A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1E6B2E-4A98-DA94-6751-0A758BA6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CE5-BE8F-4370-AA47-232C0BDF7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8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962D3-48B4-BFB2-E536-9124CC72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D92-F90F-445E-8974-A9489807575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23ECD-3C63-0CAE-73B2-B503F02F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FFAF3E-AA21-D779-CBA5-035F5E07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CE5-BE8F-4370-AA47-232C0BDF7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0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4D477-DE68-A1F9-7F23-D557D018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E67E6-3D2E-78DE-9330-D55EDBF8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F4052-FBA2-56AA-114C-C09FFFACA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4E72B-E56A-660F-0EC0-3C71F562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D92-F90F-445E-8974-A9489807575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A8C08F-5D7D-22CF-3500-A9E87BF7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F853FB-E8B3-1915-D31D-3C5DFF32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CE5-BE8F-4370-AA47-232C0BDF7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2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3299-98F7-ECC7-7F04-8A3B89DB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C3AE0C-B4EE-7A09-5416-8F8F0ECEB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2DFC56-DE7D-0475-F452-5A39C49F1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E897F-B7A2-7220-C057-E45D6BE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1D92-F90F-445E-8974-A9489807575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46455-F97E-8C65-EC5F-22344309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16727-BA87-0AE8-4ADD-8CB97429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2CE5-BE8F-4370-AA47-232C0BDF7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9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1B02C2-29AE-4831-37AB-DC42C92F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41F83-1F6D-0491-2D4A-F6A22C25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8B3A7-BE0F-9C4C-2639-DC1260602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31D92-F90F-445E-8974-A94898075751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EC5E1-CCE9-1063-3E07-4AB5EC15D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1FA1E-D6D2-1714-F9DF-A2E9AE28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B2CE5-BE8F-4370-AA47-232C0BDF7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2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C70CD6F-2A87-B0D2-6B39-BBE69DAC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3732" y="1448237"/>
            <a:ext cx="4985540" cy="41342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D24340-FCA3-3332-EC0D-AEA9080583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5" b="7695"/>
          <a:stretch/>
        </p:blipFill>
        <p:spPr>
          <a:xfrm rot="16200000">
            <a:off x="397164" y="1599693"/>
            <a:ext cx="4939362" cy="38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2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祝 贵明</dc:creator>
  <cp:lastModifiedBy>祝 贵明</cp:lastModifiedBy>
  <cp:revision>1</cp:revision>
  <dcterms:created xsi:type="dcterms:W3CDTF">2023-08-08T14:28:59Z</dcterms:created>
  <dcterms:modified xsi:type="dcterms:W3CDTF">2023-08-09T01:40:39Z</dcterms:modified>
</cp:coreProperties>
</file>