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481571-4F75-43B3-851A-6DBF3D03BCC7}" v="596" dt="2023-01-17T18:48:55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Проект </a:t>
            </a:r>
            <a:r>
              <a:rPr lang="ru-RU" dirty="0" err="1">
                <a:cs typeface="Calibri Light"/>
              </a:rPr>
              <a:t>PyGame</a:t>
            </a:r>
            <a:br>
              <a:rPr lang="ru-RU" dirty="0">
                <a:cs typeface="Calibri Light"/>
              </a:rPr>
            </a:br>
            <a:r>
              <a:rPr lang="ru-RU" dirty="0">
                <a:cs typeface="Calibri Light"/>
              </a:rPr>
              <a:t>Морской бой 2.0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48648" y="559826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Швырев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15261-DD1F-E09B-F21B-9C030F4B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71" y="-658969"/>
            <a:ext cx="3932237" cy="1600200"/>
          </a:xfrm>
        </p:spPr>
        <p:txBody>
          <a:bodyPr>
            <a:normAutofit/>
          </a:bodyPr>
          <a:lstStyle/>
          <a:p>
            <a:r>
              <a:rPr lang="ru-RU" sz="4400" b="1" dirty="0">
                <a:cs typeface="Calibri Light"/>
              </a:rPr>
              <a:t>Идея</a:t>
            </a:r>
            <a:endParaRPr lang="ru-RU" sz="4400" b="1" dirty="0"/>
          </a:p>
        </p:txBody>
      </p:sp>
      <p:pic>
        <p:nvPicPr>
          <p:cNvPr id="5" name="Рисунок 5" descr="Изображение выглядит как вода, небо, легкий, океан&#10;&#10;Автоматически созданное описание">
            <a:extLst>
              <a:ext uri="{FF2B5EF4-FFF2-40B4-BE49-F238E27FC236}">
                <a16:creationId xmlns:a16="http://schemas.microsoft.com/office/drawing/2014/main" id="{555AF3AF-8209-7DB5-023F-ED906D701B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9607" b="9607"/>
          <a:stretch/>
        </p:blipFill>
        <p:spPr>
          <a:xfrm>
            <a:off x="5776179" y="987425"/>
            <a:ext cx="4986217" cy="48736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93FD87A-3FB7-B756-38EF-02F53B598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0972" y="1048555"/>
            <a:ext cx="4501053" cy="48097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Всем давно известна игра Морской бой. </a:t>
            </a:r>
          </a:p>
          <a:p>
            <a:r>
              <a:rPr lang="ru-RU" sz="2400" dirty="0">
                <a:cs typeface="Calibri"/>
              </a:rPr>
              <a:t>Я подумав, решил, что с помощью новых технологий можно в обычный игру добавить новую функцию, а именно - сражение!</a:t>
            </a:r>
          </a:p>
          <a:p>
            <a:r>
              <a:rPr lang="ru-RU" sz="2400" dirty="0">
                <a:cs typeface="Calibri"/>
              </a:rPr>
              <a:t>Было решено, что интересно будет посмотреть на смесь обычных правил, и моего нововведения.</a:t>
            </a:r>
          </a:p>
        </p:txBody>
      </p:sp>
    </p:spTree>
    <p:extLst>
      <p:ext uri="{BB962C8B-B14F-4D97-AF65-F5344CB8AC3E}">
        <p14:creationId xmlns:p14="http://schemas.microsoft.com/office/powerpoint/2010/main" val="16653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B682B-1A81-DF4C-457B-E2C0F027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63" y="-701899"/>
            <a:ext cx="3932237" cy="1600200"/>
          </a:xfrm>
        </p:spPr>
        <p:txBody>
          <a:bodyPr/>
          <a:lstStyle/>
          <a:p>
            <a:r>
              <a:rPr lang="ru-RU" dirty="0">
                <a:cs typeface="Calibri Light"/>
              </a:rPr>
              <a:t>Немного о структуре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797E56-3636-B1D6-6CA9-D5C96D42A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6831" y="984161"/>
            <a:ext cx="4415194" cy="48740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800" dirty="0">
                <a:cs typeface="Calibri"/>
              </a:rPr>
              <a:t>3 главных файла:</a:t>
            </a:r>
          </a:p>
          <a:p>
            <a:pPr marL="342900" indent="-342900">
              <a:buAutoNum type="arabicPeriod"/>
            </a:pPr>
            <a:r>
              <a:rPr lang="ru-RU" sz="2800" dirty="0">
                <a:cs typeface="Calibri"/>
              </a:rPr>
              <a:t>Main.py - в нем реализовано поле, и основные логические функции.</a:t>
            </a:r>
          </a:p>
          <a:p>
            <a:pPr marL="342900" indent="-342900">
              <a:buAutoNum type="arabicPeriod"/>
            </a:pPr>
            <a:r>
              <a:rPr lang="ru-RU" sz="2800" dirty="0">
                <a:cs typeface="Calibri"/>
              </a:rPr>
              <a:t>War.py - именно он отвечает за перестрелки</a:t>
            </a:r>
          </a:p>
          <a:p>
            <a:pPr marL="342900" indent="-342900">
              <a:buAutoNum type="arabicPeriod"/>
            </a:pPr>
            <a:r>
              <a:rPr lang="ru-RU" sz="2800" dirty="0">
                <a:cs typeface="Calibri"/>
              </a:rPr>
              <a:t>Input.py - в нем реализованы разные виды ввода - вывода</a:t>
            </a:r>
          </a:p>
          <a:p>
            <a:r>
              <a:rPr lang="ru-RU" sz="2800" dirty="0">
                <a:cs typeface="Calibri"/>
              </a:rPr>
              <a:t>Папка </a:t>
            </a:r>
            <a:r>
              <a:rPr lang="ru-RU" sz="2800" dirty="0" err="1">
                <a:cs typeface="Calibri"/>
              </a:rPr>
              <a:t>data</a:t>
            </a:r>
            <a:r>
              <a:rPr lang="ru-RU" sz="2800" dirty="0">
                <a:cs typeface="Calibri"/>
              </a:rPr>
              <a:t> - в ней собраны все </a:t>
            </a:r>
            <a:r>
              <a:rPr lang="ru-RU" sz="2800" dirty="0" err="1">
                <a:cs typeface="Calibri"/>
              </a:rPr>
              <a:t>доп</a:t>
            </a:r>
            <a:r>
              <a:rPr lang="ru-RU" sz="2800" dirty="0">
                <a:cs typeface="Calibri"/>
              </a:rPr>
              <a:t> ресурсы(картинки, музыка, сохранения)</a:t>
            </a:r>
          </a:p>
        </p:txBody>
      </p:sp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EC634329-3379-2468-0A0C-46862BEB242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033" t="2830" r="59005" b="-3774"/>
          <a:stretch/>
        </p:blipFill>
        <p:spPr>
          <a:xfrm>
            <a:off x="6460918" y="1112252"/>
            <a:ext cx="4437392" cy="1201859"/>
          </a:xfrm>
        </p:spPr>
      </p:pic>
    </p:spTree>
    <p:extLst>
      <p:ext uri="{BB962C8B-B14F-4D97-AF65-F5344CB8AC3E}">
        <p14:creationId xmlns:p14="http://schemas.microsoft.com/office/powerpoint/2010/main" val="329718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5AC75-B171-8A5E-8262-5BD1227F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78" y="-738352"/>
            <a:ext cx="3932237" cy="1600200"/>
          </a:xfrm>
        </p:spPr>
        <p:txBody>
          <a:bodyPr/>
          <a:lstStyle/>
          <a:p>
            <a:r>
              <a:rPr lang="ru-RU" dirty="0">
                <a:cs typeface="Calibri Light"/>
              </a:rPr>
              <a:t>+ Моего проекта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45AC0062-0C17-2CD4-5A17-ED31BF7691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08" r="2508"/>
          <a:stretch/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34835293-DB77-C716-74BD-A753170FE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7995" y="1203435"/>
            <a:ext cx="4484030" cy="46655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ru-RU" sz="2400" dirty="0">
                <a:cs typeface="Calibri" panose="020F0502020204030204"/>
              </a:rPr>
              <a:t>По - моему получилось действительно интересно и необычно</a:t>
            </a:r>
          </a:p>
          <a:p>
            <a:pPr marL="285750" indent="-285750">
              <a:buChar char="•"/>
            </a:pPr>
            <a:r>
              <a:rPr lang="ru-RU" sz="2400" dirty="0">
                <a:cs typeface="Calibri" panose="020F0502020204030204"/>
              </a:rPr>
              <a:t>Мне удалось обновить старую и всем известную игру</a:t>
            </a:r>
          </a:p>
          <a:p>
            <a:pPr marL="285750" indent="-285750">
              <a:buChar char="•"/>
            </a:pPr>
            <a:r>
              <a:rPr lang="ru-RU" sz="2400" dirty="0">
                <a:cs typeface="Calibri" panose="020F0502020204030204"/>
              </a:rPr>
              <a:t>Существуют разные уровни сложности</a:t>
            </a:r>
          </a:p>
          <a:p>
            <a:pPr marL="285750" indent="-285750">
              <a:buChar char="•"/>
            </a:pPr>
            <a:r>
              <a:rPr lang="ru-RU" sz="2400" dirty="0">
                <a:cs typeface="Calibri" panose="020F0502020204030204"/>
              </a:rPr>
              <a:t>Игрок может как создавать собственные</a:t>
            </a:r>
            <a:r>
              <a:rPr lang="ru-RU" dirty="0">
                <a:cs typeface="Calibri" panose="020F0502020204030204"/>
              </a:rPr>
              <a:t> уровни, так и использовать стандартные</a:t>
            </a:r>
          </a:p>
        </p:txBody>
      </p:sp>
    </p:spTree>
    <p:extLst>
      <p:ext uri="{BB962C8B-B14F-4D97-AF65-F5344CB8AC3E}">
        <p14:creationId xmlns:p14="http://schemas.microsoft.com/office/powerpoint/2010/main" val="366249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ECFBD-9512-B9CC-967F-5C08C24F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Что бы хотелось доработать.</a:t>
            </a:r>
            <a:endParaRPr lang="ru-RU" dirty="0"/>
          </a:p>
        </p:txBody>
      </p:sp>
      <p:pic>
        <p:nvPicPr>
          <p:cNvPr id="5" name="Рисунок 5" descr="Изображение выглядит как текст, дым, внешний, транспорт&#10;&#10;Автоматически созданное описание">
            <a:extLst>
              <a:ext uri="{FF2B5EF4-FFF2-40B4-BE49-F238E27FC236}">
                <a16:creationId xmlns:a16="http://schemas.microsoft.com/office/drawing/2014/main" id="{1A32230B-F25C-32D3-911B-90B05B68C49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333" r="8333"/>
          <a:stretch/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3C714245-CED6-4A15-BDCE-FA45AB26B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ru-RU" dirty="0">
                <a:cs typeface="Calibri" panose="020F0502020204030204"/>
              </a:rPr>
              <a:t>Написать </a:t>
            </a:r>
            <a:r>
              <a:rPr lang="ru-RU" dirty="0" err="1">
                <a:cs typeface="Calibri" panose="020F0502020204030204"/>
              </a:rPr>
              <a:t>автогенерацию</a:t>
            </a:r>
            <a:r>
              <a:rPr lang="ru-RU" dirty="0">
                <a:cs typeface="Calibri" panose="020F0502020204030204"/>
              </a:rPr>
              <a:t> уровней</a:t>
            </a:r>
          </a:p>
          <a:p>
            <a:pPr marL="285750" indent="-285750">
              <a:buChar char="•"/>
            </a:pPr>
            <a:r>
              <a:rPr lang="ru-RU" dirty="0">
                <a:cs typeface="Calibri" panose="020F0502020204030204"/>
              </a:rPr>
              <a:t>Картинки, используемые в спрайтах, как и </a:t>
            </a:r>
            <a:r>
              <a:rPr lang="ru-RU" dirty="0" err="1">
                <a:cs typeface="Calibri" panose="020F0502020204030204"/>
              </a:rPr>
              <a:t>музыковое</a:t>
            </a:r>
            <a:r>
              <a:rPr lang="ru-RU" dirty="0">
                <a:cs typeface="Calibri" panose="020F0502020204030204"/>
              </a:rPr>
              <a:t> сопровождение, не всегда идеальны.</a:t>
            </a:r>
          </a:p>
          <a:p>
            <a:pPr marL="285750" indent="-285750">
              <a:buChar char="•"/>
            </a:pPr>
            <a:r>
              <a:rPr lang="ru-RU" dirty="0">
                <a:cs typeface="Calibri" panose="020F0502020204030204"/>
              </a:rPr>
              <a:t>Есть ощущение недоработки с точки зрения красоты</a:t>
            </a:r>
          </a:p>
          <a:p>
            <a:pPr marL="285750" indent="-285750">
              <a:buChar char="•"/>
            </a:pPr>
            <a:r>
              <a:rPr lang="ru-RU" dirty="0">
                <a:cs typeface="Calibri" panose="020F0502020204030204"/>
              </a:rPr>
              <a:t>Я не могу пройти свою же игру на последнем уровне сложности..</a:t>
            </a:r>
          </a:p>
          <a:p>
            <a:pPr marL="285750" indent="-285750">
              <a:buChar char="•"/>
            </a:pPr>
            <a:r>
              <a:rPr lang="ru-RU" dirty="0">
                <a:cs typeface="Calibri" panose="020F0502020204030204"/>
              </a:rPr>
              <a:t>Возможно, имеет смысл добавить различные виды снарядов, орудий, кораблей. </a:t>
            </a:r>
          </a:p>
          <a:p>
            <a:pPr marL="285750" indent="-285750">
              <a:buChar char="•"/>
            </a:pPr>
            <a:r>
              <a:rPr lang="ru-RU" dirty="0">
                <a:cs typeface="Calibri" panose="020F0502020204030204"/>
              </a:rPr>
              <a:t>Возможность режима 2 x 2</a:t>
            </a:r>
          </a:p>
        </p:txBody>
      </p:sp>
    </p:spTree>
    <p:extLst>
      <p:ext uri="{BB962C8B-B14F-4D97-AF65-F5344CB8AC3E}">
        <p14:creationId xmlns:p14="http://schemas.microsoft.com/office/powerpoint/2010/main" val="18100341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Проект PyGame Морской бой 2.0</vt:lpstr>
      <vt:lpstr>Идея</vt:lpstr>
      <vt:lpstr>Немного о структуре</vt:lpstr>
      <vt:lpstr>+ Моего проекта</vt:lpstr>
      <vt:lpstr>Что бы хотелось доработать.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Ghj</dc:title>
  <dc:creator/>
  <cp:lastModifiedBy/>
  <cp:revision>101</cp:revision>
  <dcterms:created xsi:type="dcterms:W3CDTF">2023-01-17T18:34:34Z</dcterms:created>
  <dcterms:modified xsi:type="dcterms:W3CDTF">2023-01-17T18:49:20Z</dcterms:modified>
</cp:coreProperties>
</file>