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152" d="100"/>
          <a:sy n="152" d="100"/>
        </p:scale>
        <p:origin x="-960" y="-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490F-5CE4-1D40-B1E8-3E7E0B2FC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98600-5375-0740-A251-D28A763D7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6E8E-F17B-884B-84D7-EA5CAFB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3B8F-8CBB-704B-9E09-58A400EC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6DDC-A175-4648-8E62-98D25BD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20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47C-AD6F-154B-930C-18D69AC4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816C2-0D46-F742-BADA-469BAE9B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8B7B-E80A-5A40-94D9-A62295DD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4349-78AE-D043-8BB0-A6F81C08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D1BB-31F0-9442-9D61-E751E458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770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595C4-A28B-D140-A3FD-32340960A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9A513-D4F6-6A49-88B5-B2E60AFB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A752-51BD-2747-94FB-6E32A3E9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C285-CA1A-C343-9926-1CEEFC29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1B75-26B0-A040-8734-D391A92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8609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DAF9-142C-8F46-9DDA-1BE51240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A484-DE98-9F4A-9C83-72C30CCE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DC73-C305-CC49-A2AB-1A6686D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D5A9-FD7F-9648-9E2F-623CC31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324-1E06-C34A-A2D9-D6EAB16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46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B98F-8BD9-7945-AE6A-7253FC25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1CDE-906B-EC43-8C04-14A495A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ED660-58C5-364D-B9AB-92D71CC2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66B8-C7FE-9D49-9E7A-928898EC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5F67-DE2A-8643-9E93-09E6811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4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5412-12BE-5840-9F5E-F8BC6A3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786F-66CE-534A-AE14-24567CD73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FE5F6-1C14-9047-88A8-9F7CC3AF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92A75-ED3C-F744-BEA7-92E37733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FF68-A66C-B045-9671-48E6655D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3DA15-3D7C-8F49-B9B0-BA534DAF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13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7275-F57E-5F4A-955B-6F12B8A0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F542-C08C-724F-8F66-805B3E6A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2DE7-6E87-6144-81F7-747871A4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42366-22E7-C548-A642-D88301603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A1289-8748-0E41-A1DE-0DFABC385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85135-9005-9F4B-ABC2-2B5946A1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42AB7-8EBA-C448-9A25-94BDB04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9D7A6-AD6F-6F46-AE56-301DF2F2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85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04D2-1188-1647-B638-66A959BF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B3340-D42B-044E-B68E-A8F9CE87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5986D-B82A-984A-B59C-53AA0909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CCA59-1170-D24E-9666-582D212C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280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56EB1-6CA4-5549-ADD6-B47DB2C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1CC33-5462-B742-AE3C-5BD5A211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BA7CC-0087-8542-B5C7-6FE1097F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605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45D-BF8C-DB43-BE15-9DE74E1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A546-884A-3848-96DD-AACD5A6D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61B-A0BA-C24F-A9B3-3E8DA511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78F1-E113-2444-B6CC-43E133A1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4458-FFE0-D643-8BFA-974F4A98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4C38E-14C0-E448-AFB7-F795C1D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818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F766-E8F4-0C48-A6A2-3FB1FD43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FD219-E176-3349-B249-ADE35C4DD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526F-46B7-AA4B-A76C-3394A42F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4940-1B48-0A43-B911-E418CB5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8F34B-F7DA-8F4A-80C4-142069BD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7DB-81FE-9B43-ADB2-986DF927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379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D689-016B-A247-A492-C14DEEE8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63A0-C4A9-4B49-8CDD-FC4758A7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9B7E-6086-8149-9021-88AD65BDC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606F-8E62-2341-A2C3-FCA8D529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1F0D-AA09-3A46-8EB3-82E07D31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018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AF4C640-DD1B-614C-B11C-57CD75AA9ED6}"/>
              </a:ext>
            </a:extLst>
          </p:cNvPr>
          <p:cNvSpPr/>
          <p:nvPr/>
        </p:nvSpPr>
        <p:spPr>
          <a:xfrm>
            <a:off x="3779798" y="2157846"/>
            <a:ext cx="1839913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Spatial data collection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FAC74-B8EA-964C-AE49-98C70A7C7641}"/>
              </a:ext>
            </a:extLst>
          </p:cNvPr>
          <p:cNvSpPr/>
          <p:nvPr/>
        </p:nvSpPr>
        <p:spPr>
          <a:xfrm>
            <a:off x="5759894" y="2155752"/>
            <a:ext cx="185168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Spatial data processing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F5026-3814-6146-94C7-548A60700BC6}"/>
              </a:ext>
            </a:extLst>
          </p:cNvPr>
          <p:cNvSpPr/>
          <p:nvPr/>
        </p:nvSpPr>
        <p:spPr>
          <a:xfrm>
            <a:off x="5693211" y="1206243"/>
            <a:ext cx="1948649" cy="6040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Explanatory spatial </a:t>
            </a:r>
            <a:r>
              <a:rPr lang="ja-JP" altLang="en-US" sz="1800">
                <a:solidFill>
                  <a:schemeClr val="bg1"/>
                </a:solidFill>
              </a:rPr>
              <a:t>　　　</a:t>
            </a:r>
            <a:r>
              <a:rPr lang="en-US" altLang="ja-JP" sz="1800" dirty="0">
                <a:solidFill>
                  <a:schemeClr val="bg1"/>
                </a:solidFill>
              </a:rPr>
              <a:t>data analysis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E19A4-1C16-5348-80AB-E5108557E99B}"/>
              </a:ext>
            </a:extLst>
          </p:cNvPr>
          <p:cNvSpPr/>
          <p:nvPr/>
        </p:nvSpPr>
        <p:spPr>
          <a:xfrm>
            <a:off x="5536709" y="4699651"/>
            <a:ext cx="205596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Spatial analysis / modeling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ED7FC-942B-DD4B-96A3-72207B83684A}"/>
              </a:ext>
            </a:extLst>
          </p:cNvPr>
          <p:cNvSpPr/>
          <p:nvPr/>
        </p:nvSpPr>
        <p:spPr>
          <a:xfrm>
            <a:off x="2516505" y="4699652"/>
            <a:ext cx="205596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Mapping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0D4890-7388-3E48-9E24-BA7F101CA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651" y="2783825"/>
            <a:ext cx="1761421" cy="1761421"/>
          </a:xfrm>
          <a:prstGeom prst="rect">
            <a:avLst/>
          </a:prstGeom>
        </p:spPr>
      </p:pic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95E6E71-60DB-5947-B0F6-C2EE28F16015}"/>
              </a:ext>
            </a:extLst>
          </p:cNvPr>
          <p:cNvCxnSpPr>
            <a:cxnSpLocks/>
            <a:stCxn id="9" idx="0"/>
            <a:endCxn id="21" idx="1"/>
          </p:cNvCxnSpPr>
          <p:nvPr/>
        </p:nvCxnSpPr>
        <p:spPr>
          <a:xfrm rot="5400000" flipH="1" flipV="1">
            <a:off x="1255087" y="2297684"/>
            <a:ext cx="307416" cy="664867"/>
          </a:xfrm>
          <a:prstGeom prst="curved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D9CE67F-6ED7-E046-9D6F-0DDB42177C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619711" y="2476516"/>
            <a:ext cx="140183" cy="2094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6D6BD6E-07D4-CF4A-947D-0E1507AC61F3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flipH="1">
            <a:off x="7592678" y="2476516"/>
            <a:ext cx="18905" cy="2543899"/>
          </a:xfrm>
          <a:prstGeom prst="curvedConnector3">
            <a:avLst>
              <a:gd name="adj1" fmla="val -2717937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8E062D6-47E6-E040-8DA3-27336692642C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572475" y="5020414"/>
            <a:ext cx="9642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FA53700-E0CD-6144-9062-AD993F65AD63}"/>
              </a:ext>
            </a:extLst>
          </p:cNvPr>
          <p:cNvCxnSpPr>
            <a:cxnSpLocks/>
            <a:endCxn id="20" idx="2"/>
          </p:cNvCxnSpPr>
          <p:nvPr/>
        </p:nvCxnSpPr>
        <p:spPr>
          <a:xfrm rot="10800000">
            <a:off x="1145815" y="4743258"/>
            <a:ext cx="1370695" cy="394607"/>
          </a:xfrm>
          <a:prstGeom prst="curved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719C340-9B5A-F640-9691-CE5AB788E1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96731" y="1954501"/>
            <a:ext cx="270000" cy="0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4694E54-9F35-1745-A712-69FC99018F28}"/>
              </a:ext>
            </a:extLst>
          </p:cNvPr>
          <p:cNvCxnSpPr>
            <a:cxnSpLocks/>
          </p:cNvCxnSpPr>
          <p:nvPr/>
        </p:nvCxnSpPr>
        <p:spPr>
          <a:xfrm rot="5400000">
            <a:off x="6770472" y="1970460"/>
            <a:ext cx="272897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ED21AC8-8EA3-FD44-BD8B-42598B4644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4304" y="5478797"/>
            <a:ext cx="295944" cy="0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AAAE54E-D796-9A42-A673-2A5038F34646}"/>
              </a:ext>
            </a:extLst>
          </p:cNvPr>
          <p:cNvCxnSpPr>
            <a:cxnSpLocks/>
          </p:cNvCxnSpPr>
          <p:nvPr/>
        </p:nvCxnSpPr>
        <p:spPr>
          <a:xfrm rot="5400000">
            <a:off x="6657362" y="5477624"/>
            <a:ext cx="272897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7EC9F-4B48-3E41-AEA1-524510158D30}"/>
              </a:ext>
            </a:extLst>
          </p:cNvPr>
          <p:cNvSpPr/>
          <p:nvPr/>
        </p:nvSpPr>
        <p:spPr>
          <a:xfrm>
            <a:off x="816976" y="3555745"/>
            <a:ext cx="1067215" cy="4830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1600" dirty="0">
                <a:solidFill>
                  <a:schemeClr val="bg1"/>
                </a:solidFill>
              </a:rPr>
              <a:t>Issues on</a:t>
            </a:r>
          </a:p>
          <a:p>
            <a:pPr algn="ctr">
              <a:lnSpc>
                <a:spcPts val="1500"/>
              </a:lnSpc>
            </a:pPr>
            <a:r>
              <a:rPr lang="en-US" altLang="ja-JP" sz="1600" dirty="0">
                <a:solidFill>
                  <a:schemeClr val="bg1"/>
                </a:solidFill>
              </a:rPr>
              <a:t>Real world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BA940E-D57F-4D4D-AE1D-3686AA58FCC0}"/>
              </a:ext>
            </a:extLst>
          </p:cNvPr>
          <p:cNvSpPr/>
          <p:nvPr/>
        </p:nvSpPr>
        <p:spPr>
          <a:xfrm>
            <a:off x="302025" y="4404703"/>
            <a:ext cx="1687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Informed decision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42B8D-67B7-7341-8208-DCAA8FA117A3}"/>
              </a:ext>
            </a:extLst>
          </p:cNvPr>
          <p:cNvSpPr/>
          <p:nvPr/>
        </p:nvSpPr>
        <p:spPr>
          <a:xfrm>
            <a:off x="1741229" y="2155645"/>
            <a:ext cx="1911066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observation</a:t>
            </a:r>
            <a:endParaRPr lang="en-US" sz="1800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58099E8-2F85-1B4A-A3F9-9974DF1679BD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3652295" y="2476409"/>
            <a:ext cx="127503" cy="220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11637-D5A1-8B47-A5DC-2968D96C3090}"/>
              </a:ext>
            </a:extLst>
          </p:cNvPr>
          <p:cNvSpPr/>
          <p:nvPr/>
        </p:nvSpPr>
        <p:spPr>
          <a:xfrm>
            <a:off x="5551676" y="5633673"/>
            <a:ext cx="205596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sz="1800" dirty="0">
                <a:solidFill>
                  <a:schemeClr val="bg1"/>
                </a:solidFill>
              </a:rPr>
              <a:t>Evaluation</a:t>
            </a:r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6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 Tsutsumida</dc:creator>
  <cp:lastModifiedBy>Naru Tsutsumida</cp:lastModifiedBy>
  <cp:revision>5</cp:revision>
  <dcterms:created xsi:type="dcterms:W3CDTF">2021-01-23T12:00:15Z</dcterms:created>
  <dcterms:modified xsi:type="dcterms:W3CDTF">2021-01-24T02:11:42Z</dcterms:modified>
</cp:coreProperties>
</file>