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66CF-C05E-5C49-86A1-BE30DE57C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AB99E-2112-0B40-BE1E-2C32CCFD7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8FE86-A190-914F-A6F6-C01A09E9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DB61-DAAB-D747-A16D-9353D9EF2B29}" type="datetimeFigureOut">
              <a:rPr lang="en-JP" smtClean="0"/>
              <a:t>2021/01/22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ABB2F-06FD-B34A-9665-7D099324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C3A51-3F4E-A044-BA01-5CB0885A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DB43-4E13-054D-B1E3-A3275BBC8C0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5446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DD4F-5C38-7B4B-9FC3-931735F4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9CED2-CF7E-D54B-9B58-6E856D20D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D46BF-A285-1F4C-A42D-48A1C97A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DB61-DAAB-D747-A16D-9353D9EF2B29}" type="datetimeFigureOut">
              <a:rPr lang="en-JP" smtClean="0"/>
              <a:t>2021/01/22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080CD-D4E4-2E45-9DB0-3E4866D3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D34F7-2624-B040-B1C2-197C1331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DB43-4E13-054D-B1E3-A3275BBC8C0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463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8F442-B55E-D643-87C0-D9AC81B32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863E7-92B4-1B4A-A09F-EBCD38381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34E6B-BD4B-0A48-B173-15593C29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DB61-DAAB-D747-A16D-9353D9EF2B29}" type="datetimeFigureOut">
              <a:rPr lang="en-JP" smtClean="0"/>
              <a:t>2021/01/22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6A401-D179-9642-AF15-1443A772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19D04-B21E-3B43-93E8-4D797DF0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DB43-4E13-054D-B1E3-A3275BBC8C0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5201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0CE6-EFF6-DB40-9941-6A3F2521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86E4C-B25C-414C-8BCB-909859AF5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EA13A-5AE3-AA44-BF66-56BE2CA0B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DB61-DAAB-D747-A16D-9353D9EF2B29}" type="datetimeFigureOut">
              <a:rPr lang="en-JP" smtClean="0"/>
              <a:t>2021/01/22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3AC0-56AD-FB44-BFD4-CB1A34B3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B1EA0-79D0-5347-A2C0-5FC79576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DB43-4E13-054D-B1E3-A3275BBC8C0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1652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2E9B-1693-254B-A9D6-D8EB4369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2E029-54AE-0B44-8AF8-6F0FDA29D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CA925-7664-F848-B47B-3C9E13EF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DB61-DAAB-D747-A16D-9353D9EF2B29}" type="datetimeFigureOut">
              <a:rPr lang="en-JP" smtClean="0"/>
              <a:t>2021/01/22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9167A-EBA9-C842-8BE9-5B5F1DBC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5AC93-2B91-F642-B507-87C4F758A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DB43-4E13-054D-B1E3-A3275BBC8C0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76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961B-D89D-AF48-B4E7-A4AFFBC7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28130-2A6D-C447-A12C-FAE5CAF43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F5B23-7EE2-0F43-B4A3-C587A0CB2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73EC0-36BD-DF4B-A2B6-6134CF74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DB61-DAAB-D747-A16D-9353D9EF2B29}" type="datetimeFigureOut">
              <a:rPr lang="en-JP" smtClean="0"/>
              <a:t>2021/01/22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E5B51-42F6-3043-AA86-E6CA3FB2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B9F2F-C563-7C45-B463-140CFAE3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DB43-4E13-054D-B1E3-A3275BBC8C0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9954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4101-6BD9-D646-A44E-10E07451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13279-A14C-1045-890D-39D8E82F6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9E7ED-B0C9-934E-BED7-69BC630A4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719D4-22FA-E04A-A9CA-C15E0FBCF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13AD2-16D3-2349-97F7-4C58331FB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76E8A-D7A1-2B48-BDEA-842405CA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DB61-DAAB-D747-A16D-9353D9EF2B29}" type="datetimeFigureOut">
              <a:rPr lang="en-JP" smtClean="0"/>
              <a:t>2021/01/22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83897-9BA0-414E-A871-7EC7C6F3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CE180-7B3B-0545-80D9-7D754D19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DB43-4E13-054D-B1E3-A3275BBC8C0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4127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B8E1-D3D4-6343-9014-AB21F6A9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48FA8-391D-874C-AD9D-6938ED0C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DB61-DAAB-D747-A16D-9353D9EF2B29}" type="datetimeFigureOut">
              <a:rPr lang="en-JP" smtClean="0"/>
              <a:t>2021/01/22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5AB7C-F0A2-994C-80BF-9975299C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EDE8C-B1A1-B84D-BEC6-0C8A8588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DB43-4E13-054D-B1E3-A3275BBC8C0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2228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C7000-5FD4-7C4A-AF4A-5D0F0AD8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DB61-DAAB-D747-A16D-9353D9EF2B29}" type="datetimeFigureOut">
              <a:rPr lang="en-JP" smtClean="0"/>
              <a:t>2021/01/22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CC5A45-306C-FC4C-B9E6-02D4C7C74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1E5AC-4787-AC4D-9F2F-721561EB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DB43-4E13-054D-B1E3-A3275BBC8C0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3172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F9A4-69FC-3F43-AE4C-1C67C24E9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D155A-2362-8C44-93B5-BBB94FB25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B6305-0B3B-2A4C-966E-345A63C92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F9DDE-7E30-AA4C-AED8-D9EB95FC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DB61-DAAB-D747-A16D-9353D9EF2B29}" type="datetimeFigureOut">
              <a:rPr lang="en-JP" smtClean="0"/>
              <a:t>2021/01/22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50E7F-A48F-2B40-818B-8C5968BF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0CA21-3974-5547-B420-1E4C02E7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DB43-4E13-054D-B1E3-A3275BBC8C0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6024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16DA-1D42-1342-BEF6-70186DC8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A607-8D46-8241-806D-EF10F75FD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033E7-32FD-B147-8E5B-6384898E9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AB9EB-77A7-C349-8846-3337C663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DB61-DAAB-D747-A16D-9353D9EF2B29}" type="datetimeFigureOut">
              <a:rPr lang="en-JP" smtClean="0"/>
              <a:t>2021/01/22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F800C-500B-FF47-AF0E-DA1548D2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635FE-9342-1646-9B6A-A20FE798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DB43-4E13-054D-B1E3-A3275BBC8C0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11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4C4CF0-4BC1-2440-BEB3-AEDEBBB5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E6690-D1F9-314A-98E7-9896493C2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A4D2F-98C5-7E47-85A8-F528842A9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6DB61-DAAB-D747-A16D-9353D9EF2B29}" type="datetimeFigureOut">
              <a:rPr lang="en-JP" smtClean="0"/>
              <a:t>2021/01/22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5F660-D278-6746-A9BD-9F995B431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46EB3-47D8-1747-A5A6-A56D0D5B9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5DB43-4E13-054D-B1E3-A3275BBC8C0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6158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B243E359-87FE-114C-B97E-145F87B61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85933"/>
          </a:xfrm>
          <a:prstGeom prst="rect">
            <a:avLst/>
          </a:prstGeom>
        </p:spPr>
      </p:pic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3EDDBBE2-C03E-B14C-AA1B-B9EB05676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484" y="2856970"/>
            <a:ext cx="3170063" cy="36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30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Naru Tsutsumida</dc:creator>
  <cp:lastModifiedBy>Naru Tsutsumida</cp:lastModifiedBy>
  <cp:revision>2</cp:revision>
  <dcterms:created xsi:type="dcterms:W3CDTF">2021-01-22T08:35:05Z</dcterms:created>
  <dcterms:modified xsi:type="dcterms:W3CDTF">2021-01-22T13:21:50Z</dcterms:modified>
</cp:coreProperties>
</file>