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 snapToObjects="1">
      <p:cViewPr>
        <p:scale>
          <a:sx n="222" d="100"/>
          <a:sy n="222" d="100"/>
        </p:scale>
        <p:origin x="144" y="-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490F-5CE4-1D40-B1E8-3E7E0B2FC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98600-5375-0740-A251-D28A763D7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A6E8E-F17B-884B-84D7-EA5CAFB7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B3B8F-8CBB-704B-9E09-58A400EC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86DDC-A175-4648-8E62-98D25BDD6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9202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7347C-AD6F-154B-930C-18D69AC4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D816C2-0D46-F742-BADA-469BAE9B2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E8B7B-E80A-5A40-94D9-A62295DDE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D4349-78AE-D043-8BB0-A6F81C08B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CD1BB-31F0-9442-9D61-E751E4584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37702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C595C4-A28B-D140-A3FD-32340960A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9A513-D4F6-6A49-88B5-B2E60AFB0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9A752-51BD-2747-94FB-6E32A3E91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0C285-CA1A-C343-9926-1CEEFC29C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F1B75-26B0-A040-8734-D391A927E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8609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DAF9-142C-8F46-9DDA-1BE51240D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A484-DE98-9F4A-9C83-72C30CCE6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DC73-C305-CC49-A2AB-1A6686D91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AD5A9-FD7F-9648-9E2F-623CC312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54324-1E06-C34A-A2D9-D6EAB162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8460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B98F-8BD9-7945-AE6A-7253FC252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21CDE-906B-EC43-8C04-14A495A72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ED660-58C5-364D-B9AB-92D71CC2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366B8-C7FE-9D49-9E7A-928898EC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85F67-DE2A-8643-9E93-09E6811C8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2472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5412-12BE-5840-9F5E-F8BC6A3BE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2786F-66CE-534A-AE14-24567CD73F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FE5F6-1C14-9047-88A8-9F7CC3AFF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892A75-ED3C-F744-BEA7-92E37733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1FF68-A66C-B045-9671-48E6655D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3DA15-3D7C-8F49-B9B0-BA534DAF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6139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F7275-F57E-5F4A-955B-6F12B8A02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BF542-C08C-724F-8F66-805B3E6A2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C2DE7-6E87-6144-81F7-747871A40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F42366-22E7-C548-A642-D883016032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A1289-8748-0E41-A1DE-0DFABC385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785135-9005-9F4B-ABC2-2B5946A1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42AB7-8EBA-C448-9A25-94BDB04D3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9D7A6-AD6F-6F46-AE56-301DF2F2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85852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04D2-1188-1647-B638-66A959BF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2B3340-D42B-044E-B68E-A8F9CE87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5986D-B82A-984A-B59C-53AA0909E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DCCA59-1170-D24E-9666-582D212C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20280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C56EB1-6CA4-5549-ADD6-B47DB2C0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1CC33-5462-B742-AE3C-5BD5A211D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BA7CC-0087-8542-B5C7-6FE1097F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06052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2C45D-BF8C-DB43-BE15-9DE74E11E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A546-884A-3848-96DD-AACD5A6DD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A761B-A0BA-C24F-A9B3-3E8DA5113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578F1-E113-2444-B6CC-43E133A1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C4458-FFE0-D643-8BFA-974F4A98A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4C38E-14C0-E448-AFB7-F795C1D7E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8818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F766-E8F4-0C48-A6A2-3FB1FD43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8FD219-E176-3349-B249-ADE35C4DD7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FE526F-46B7-AA4B-A76C-3394A42F6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64940-1B48-0A43-B911-E418CB5F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8F34B-F7DA-8F4A-80C4-142069BD3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667DB-81FE-9B43-ADB2-986DF927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33797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7AD689-016B-A247-A492-C14DEEE87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863A0-C4A9-4B49-8CDD-FC4758A7B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79B7E-6086-8149-9021-88AD65BDC7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3646-0B5F-2149-BDBE-94DF58FF379A}" type="datetimeFigureOut">
              <a:rPr lang="en-JP" smtClean="0"/>
              <a:t>2021/01/23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2606F-8E62-2341-A2C3-FCA8D52992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11F0D-AA09-3A46-8EB3-82E07D3141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8AEECA-CBDC-664D-B67F-D3DAE639E2B6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0180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utdoor&#10;&#10;Description automatically generated">
            <a:extLst>
              <a:ext uri="{FF2B5EF4-FFF2-40B4-BE49-F238E27FC236}">
                <a16:creationId xmlns:a16="http://schemas.microsoft.com/office/drawing/2014/main" id="{16572698-8473-2144-A3B7-B80330A8B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b="19595"/>
          <a:stretch/>
        </p:blipFill>
        <p:spPr>
          <a:xfrm>
            <a:off x="0" y="198526"/>
            <a:ext cx="12192000" cy="5194884"/>
          </a:xfrm>
          <a:prstGeom prst="rect">
            <a:avLst/>
          </a:prstGeom>
        </p:spPr>
      </p:pic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625B24D6-535C-CE44-AD48-B657ACE3F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7875" y="2950951"/>
            <a:ext cx="1927149" cy="223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0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picture containing silhouette&#10;&#10;Description automatically generated">
            <a:extLst>
              <a:ext uri="{FF2B5EF4-FFF2-40B4-BE49-F238E27FC236}">
                <a16:creationId xmlns:a16="http://schemas.microsoft.com/office/drawing/2014/main" id="{1D250ECD-8E29-C941-B41C-E25D99DA32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923" t="11742" r="12435" b="11235"/>
          <a:stretch/>
        </p:blipFill>
        <p:spPr>
          <a:xfrm>
            <a:off x="0" y="2360049"/>
            <a:ext cx="2112490" cy="217989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AF4C640-DD1B-614C-B11C-57CD75AA9ED6}"/>
              </a:ext>
            </a:extLst>
          </p:cNvPr>
          <p:cNvSpPr/>
          <p:nvPr/>
        </p:nvSpPr>
        <p:spPr>
          <a:xfrm>
            <a:off x="4291242" y="2002865"/>
            <a:ext cx="1839913" cy="6415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ja-JP" dirty="0">
                <a:solidFill>
                  <a:schemeClr val="bg1"/>
                </a:solidFill>
              </a:rPr>
              <a:t>Spatial data collection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EFAC74-B8EA-964C-AE49-98C70A7C7641}"/>
              </a:ext>
            </a:extLst>
          </p:cNvPr>
          <p:cNvSpPr/>
          <p:nvPr/>
        </p:nvSpPr>
        <p:spPr>
          <a:xfrm>
            <a:off x="6271338" y="2000771"/>
            <a:ext cx="1851689" cy="6415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ja-JP" dirty="0">
                <a:solidFill>
                  <a:schemeClr val="bg1"/>
                </a:solidFill>
              </a:rPr>
              <a:t>Spatial data processing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9F5026-3814-6146-94C7-548A60700BC6}"/>
              </a:ext>
            </a:extLst>
          </p:cNvPr>
          <p:cNvSpPr/>
          <p:nvPr/>
        </p:nvSpPr>
        <p:spPr>
          <a:xfrm>
            <a:off x="6044342" y="1051262"/>
            <a:ext cx="2170954" cy="60400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ja-JP" dirty="0">
                <a:solidFill>
                  <a:schemeClr val="bg1"/>
                </a:solidFill>
              </a:rPr>
              <a:t>Explanatory spatial </a:t>
            </a:r>
            <a:r>
              <a:rPr lang="ja-JP" altLang="en-US">
                <a:solidFill>
                  <a:schemeClr val="bg1"/>
                </a:solidFill>
              </a:rPr>
              <a:t>　　　</a:t>
            </a:r>
            <a:r>
              <a:rPr lang="en-US" altLang="ja-JP" dirty="0">
                <a:solidFill>
                  <a:schemeClr val="bg1"/>
                </a:solidFill>
              </a:rPr>
              <a:t>data analysis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E19A4-1C16-5348-80AB-E5108557E99B}"/>
              </a:ext>
            </a:extLst>
          </p:cNvPr>
          <p:cNvSpPr/>
          <p:nvPr/>
        </p:nvSpPr>
        <p:spPr>
          <a:xfrm>
            <a:off x="5536709" y="4699651"/>
            <a:ext cx="2055969" cy="6415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ja-JP" dirty="0">
                <a:solidFill>
                  <a:schemeClr val="bg1"/>
                </a:solidFill>
              </a:rPr>
              <a:t>Spatial analysis / modeling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1ED7FC-942B-DD4B-96A3-72207B83684A}"/>
              </a:ext>
            </a:extLst>
          </p:cNvPr>
          <p:cNvSpPr/>
          <p:nvPr/>
        </p:nvSpPr>
        <p:spPr>
          <a:xfrm>
            <a:off x="2516505" y="4699652"/>
            <a:ext cx="2055969" cy="6415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ja-JP" dirty="0">
                <a:solidFill>
                  <a:schemeClr val="bg1"/>
                </a:solidFill>
              </a:rPr>
              <a:t>Mapping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895E6E71-60DB-5947-B0F6-C2EE28F16015}"/>
              </a:ext>
            </a:extLst>
          </p:cNvPr>
          <p:cNvCxnSpPr>
            <a:cxnSpLocks/>
            <a:endCxn id="21" idx="1"/>
          </p:cNvCxnSpPr>
          <p:nvPr/>
        </p:nvCxnSpPr>
        <p:spPr>
          <a:xfrm rot="5400000" flipH="1" flipV="1">
            <a:off x="1599322" y="1805360"/>
            <a:ext cx="137282" cy="1169419"/>
          </a:xfrm>
          <a:prstGeom prst="curved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BD9CE67F-6ED7-E046-9D6F-0DDB42177C2E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6131155" y="2321535"/>
            <a:ext cx="140183" cy="2094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6D6BD6E-07D4-CF4A-947D-0E1507AC61F3}"/>
              </a:ext>
            </a:extLst>
          </p:cNvPr>
          <p:cNvCxnSpPr>
            <a:cxnSpLocks/>
            <a:stCxn id="5" idx="3"/>
            <a:endCxn id="7" idx="3"/>
          </p:cNvCxnSpPr>
          <p:nvPr/>
        </p:nvCxnSpPr>
        <p:spPr>
          <a:xfrm flipH="1">
            <a:off x="7592678" y="2321535"/>
            <a:ext cx="530349" cy="2698880"/>
          </a:xfrm>
          <a:prstGeom prst="curvedConnector3">
            <a:avLst>
              <a:gd name="adj1" fmla="val -78172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58E062D6-47E6-E040-8DA3-27336692642C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rot="10800000" flipV="1">
            <a:off x="4572475" y="5020414"/>
            <a:ext cx="964235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1FA53700-E0CD-6144-9062-AD993F65AD63}"/>
              </a:ext>
            </a:extLst>
          </p:cNvPr>
          <p:cNvCxnSpPr>
            <a:cxnSpLocks/>
            <a:endCxn id="20" idx="2"/>
          </p:cNvCxnSpPr>
          <p:nvPr/>
        </p:nvCxnSpPr>
        <p:spPr>
          <a:xfrm rot="10800000">
            <a:off x="1145815" y="4743258"/>
            <a:ext cx="1370695" cy="394607"/>
          </a:xfrm>
          <a:prstGeom prst="curvedConnector2">
            <a:avLst/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E719C340-9B5A-F640-9691-CE5AB788E14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908175" y="1799520"/>
            <a:ext cx="270000" cy="0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44694E54-9F35-1745-A712-69FC99018F28}"/>
              </a:ext>
            </a:extLst>
          </p:cNvPr>
          <p:cNvCxnSpPr>
            <a:cxnSpLocks/>
          </p:cNvCxnSpPr>
          <p:nvPr/>
        </p:nvCxnSpPr>
        <p:spPr>
          <a:xfrm rot="5400000">
            <a:off x="7281916" y="1815479"/>
            <a:ext cx="272897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EED21AC8-8EA3-FD44-BD8B-42598B46441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64304" y="5478797"/>
            <a:ext cx="295944" cy="0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>
            <a:extLst>
              <a:ext uri="{FF2B5EF4-FFF2-40B4-BE49-F238E27FC236}">
                <a16:creationId xmlns:a16="http://schemas.microsoft.com/office/drawing/2014/main" id="{7AAAE54E-D796-9A42-A673-2A5038F34646}"/>
              </a:ext>
            </a:extLst>
          </p:cNvPr>
          <p:cNvCxnSpPr>
            <a:cxnSpLocks/>
          </p:cNvCxnSpPr>
          <p:nvPr/>
        </p:nvCxnSpPr>
        <p:spPr>
          <a:xfrm rot="5400000">
            <a:off x="6657362" y="5477624"/>
            <a:ext cx="272897" cy="1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1187EC9F-4B48-3E41-AEA1-524510158D30}"/>
              </a:ext>
            </a:extLst>
          </p:cNvPr>
          <p:cNvSpPr/>
          <p:nvPr/>
        </p:nvSpPr>
        <p:spPr>
          <a:xfrm>
            <a:off x="1123959" y="3140836"/>
            <a:ext cx="978859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altLang="ja-JP" sz="1400" b="1" dirty="0">
                <a:solidFill>
                  <a:schemeClr val="bg1"/>
                </a:solidFill>
              </a:rPr>
              <a:t>Issues on</a:t>
            </a:r>
          </a:p>
          <a:p>
            <a:pPr algn="ctr">
              <a:lnSpc>
                <a:spcPts val="1500"/>
              </a:lnSpc>
            </a:pPr>
            <a:r>
              <a:rPr lang="en-US" altLang="ja-JP" sz="1400" b="1" dirty="0">
                <a:solidFill>
                  <a:schemeClr val="bg1"/>
                </a:solidFill>
              </a:rPr>
              <a:t>Real world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BA940E-D57F-4D4D-AE1D-3686AA58FCC0}"/>
              </a:ext>
            </a:extLst>
          </p:cNvPr>
          <p:cNvSpPr/>
          <p:nvPr/>
        </p:nvSpPr>
        <p:spPr>
          <a:xfrm>
            <a:off x="302025" y="4404703"/>
            <a:ext cx="16875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sz="1600" dirty="0"/>
              <a:t>Informed decision</a:t>
            </a:r>
            <a:endParaRPr lang="en-US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542B8D-67B7-7341-8208-DCAA8FA117A3}"/>
              </a:ext>
            </a:extLst>
          </p:cNvPr>
          <p:cNvSpPr/>
          <p:nvPr/>
        </p:nvSpPr>
        <p:spPr>
          <a:xfrm>
            <a:off x="2252673" y="2000664"/>
            <a:ext cx="1911066" cy="6415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ja-JP" dirty="0">
                <a:solidFill>
                  <a:schemeClr val="bg1"/>
                </a:solidFill>
              </a:rPr>
              <a:t>observation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A58099E8-2F85-1B4A-A3F9-9974DF1679BD}"/>
              </a:ext>
            </a:extLst>
          </p:cNvPr>
          <p:cNvCxnSpPr>
            <a:cxnSpLocks/>
            <a:stCxn id="21" idx="3"/>
            <a:endCxn id="4" idx="1"/>
          </p:cNvCxnSpPr>
          <p:nvPr/>
        </p:nvCxnSpPr>
        <p:spPr>
          <a:xfrm>
            <a:off x="4163739" y="2321428"/>
            <a:ext cx="127503" cy="2201"/>
          </a:xfrm>
          <a:prstGeom prst="curvedConnector3">
            <a:avLst>
              <a:gd name="adj1" fmla="val 50000"/>
            </a:avLst>
          </a:prstGeom>
          <a:ln w="381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AD11637-D5A1-8B47-A5DC-2968D96C3090}"/>
              </a:ext>
            </a:extLst>
          </p:cNvPr>
          <p:cNvSpPr/>
          <p:nvPr/>
        </p:nvSpPr>
        <p:spPr>
          <a:xfrm>
            <a:off x="5551676" y="5633673"/>
            <a:ext cx="2055969" cy="64152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700"/>
              </a:lnSpc>
            </a:pPr>
            <a:r>
              <a:rPr lang="en-US" altLang="ja-JP" dirty="0">
                <a:solidFill>
                  <a:schemeClr val="bg1"/>
                </a:solidFill>
              </a:rPr>
              <a:t>Evaluation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660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23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Naru Tsutsumida</dc:creator>
  <cp:lastModifiedBy>Naru Tsutsumida</cp:lastModifiedBy>
  <cp:revision>10</cp:revision>
  <dcterms:created xsi:type="dcterms:W3CDTF">2021-01-23T12:00:15Z</dcterms:created>
  <dcterms:modified xsi:type="dcterms:W3CDTF">2021-01-24T05:06:42Z</dcterms:modified>
</cp:coreProperties>
</file>