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1" r:id="rId8"/>
    <p:sldId id="267" r:id="rId9"/>
    <p:sldId id="266" r:id="rId10"/>
    <p:sldId id="271" r:id="rId11"/>
    <p:sldId id="269" r:id="rId12"/>
    <p:sldId id="27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>
      <p:cViewPr varScale="1">
        <p:scale>
          <a:sx n="115" d="100"/>
          <a:sy n="115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9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9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7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2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7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45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4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15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05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7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5586A-0788-4CE9-8C7E-ECF7F411605D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3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660418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논리회로설계</a:t>
            </a:r>
            <a:endParaRPr lang="en-US" altLang="ko-KR" sz="4800" dirty="0" smtClean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  <a:p>
            <a:r>
              <a:rPr lang="ko-KR" altLang="en-US" sz="4800" dirty="0" err="1" smtClean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추가과제</a:t>
            </a:r>
            <a:r>
              <a:rPr lang="ko-KR" altLang="en-US" sz="4800" dirty="0" smtClean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 </a:t>
            </a:r>
            <a:endParaRPr lang="en-US" altLang="ko-KR" sz="4800" dirty="0" smtClean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762748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Anonymous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92280" y="6267899"/>
            <a:ext cx="14670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 smtClean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19572" y="3595874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각형 10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1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092280" y="6267899"/>
            <a:ext cx="14670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바른돋움OTFPro 2" pitchFamily="50" charset="-127"/>
                <a:ea typeface="바른돋움OTFPro 2" pitchFamily="50" charset="-127"/>
                <a:cs typeface="+mn-cs"/>
              </a:rPr>
              <a:t>PPT BY. YOONYM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바른돋움OTFPro 2" pitchFamily="50" charset="-127"/>
                <a:ea typeface="바른돋움OTFPro 2" pitchFamily="50" charset="-127"/>
                <a:cs typeface="+mn-cs"/>
              </a:rPr>
              <a:t>http://ds1104.blog.me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바른돋움OTFPro 2" pitchFamily="50" charset="-127"/>
              <a:ea typeface="바른돋움OTFPro 2" pitchFamily="50" charset="-127"/>
              <a:cs typeface="+mn-cs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9552" y="2444115"/>
            <a:ext cx="4191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바른돋움OTFPro 3" pitchFamily="50" charset="-127"/>
                <a:ea typeface="바른돋움OTFPro 3" pitchFamily="50" charset="-127"/>
                <a:cs typeface="+mn-cs"/>
              </a:rPr>
              <a:t>+</a:t>
            </a:r>
            <a:r>
              <a:rPr kumimoji="0" lang="en-US" altLang="ko-KR" sz="3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바른돋움OTFPro 3" pitchFamily="50" charset="-127"/>
                <a:ea typeface="바른돋움OTFPro 3" pitchFamily="50" charset="-127"/>
                <a:cs typeface="+mn-cs"/>
              </a:rPr>
              <a:t> </a:t>
            </a:r>
            <a:r>
              <a:rPr lang="en-US" altLang="ko-KR" sz="3200" noProof="0" dirty="0" smtClean="0">
                <a:solidFill>
                  <a:prstClr val="white"/>
                </a:solidFill>
                <a:latin typeface="바른돋움OTFPro 3" pitchFamily="50" charset="-127"/>
                <a:ea typeface="바른돋움OTFPro 3" pitchFamily="50" charset="-127"/>
              </a:rPr>
              <a:t>Draw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바른돋움OTFPro 3" pitchFamily="50" charset="-127"/>
              <a:ea typeface="바른돋움OTFPro 3" pitchFamily="50" charset="-127"/>
              <a:cs typeface="+mn-cs"/>
            </a:endParaRPr>
          </a:p>
        </p:txBody>
      </p:sp>
      <p:sp>
        <p:nvSpPr>
          <p:cNvPr id="14" name="오각형 1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0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Draw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　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>
            <a:stCxn id="59" idx="5"/>
          </p:cNvCxnSpPr>
          <p:nvPr/>
        </p:nvCxnSpPr>
        <p:spPr>
          <a:xfrm>
            <a:off x="3837634" y="2298590"/>
            <a:ext cx="302318" cy="31285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60" idx="3"/>
          </p:cNvCxnSpPr>
          <p:nvPr/>
        </p:nvCxnSpPr>
        <p:spPr>
          <a:xfrm flipH="1">
            <a:off x="5123244" y="2298590"/>
            <a:ext cx="219106" cy="31285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3347628" y="3501008"/>
            <a:ext cx="490006" cy="21602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4575381" y="4293096"/>
            <a:ext cx="0" cy="51115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 flipV="1">
            <a:off x="5292080" y="3609100"/>
            <a:ext cx="504056" cy="17994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3138653" y="1858791"/>
            <a:ext cx="2873456" cy="2873456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>
                  <a:lumMod val="85000"/>
                  <a:lumOff val="1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915796" y="1376752"/>
            <a:ext cx="1080000" cy="108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Table</a:t>
            </a:r>
          </a:p>
        </p:txBody>
      </p:sp>
      <p:sp>
        <p:nvSpPr>
          <p:cNvPr id="60" name="타원 59"/>
          <p:cNvSpPr/>
          <p:nvPr/>
        </p:nvSpPr>
        <p:spPr>
          <a:xfrm>
            <a:off x="5184188" y="1376752"/>
            <a:ext cx="1080000" cy="108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EPI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688244" y="3176952"/>
            <a:ext cx="1080000" cy="108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CD</a:t>
            </a:r>
          </a:p>
        </p:txBody>
      </p:sp>
      <p:sp>
        <p:nvSpPr>
          <p:cNvPr id="62" name="타원 61"/>
          <p:cNvSpPr/>
          <p:nvPr/>
        </p:nvSpPr>
        <p:spPr>
          <a:xfrm>
            <a:off x="2375756" y="3176952"/>
            <a:ext cx="1080000" cy="108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All Done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013988" y="4509240"/>
            <a:ext cx="1080000" cy="108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RD</a:t>
            </a:r>
          </a:p>
        </p:txBody>
      </p:sp>
      <p:sp>
        <p:nvSpPr>
          <p:cNvPr id="57" name="타원 56"/>
          <p:cNvSpPr/>
          <p:nvPr/>
        </p:nvSpPr>
        <p:spPr>
          <a:xfrm>
            <a:off x="3527884" y="2251403"/>
            <a:ext cx="2088232" cy="20882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바른돋움OTFPro 2" pitchFamily="50" charset="-127"/>
                <a:ea typeface="바른돋움OTFPro 2" pitchFamily="50" charset="-127"/>
              </a:rPr>
              <a:t>Draw</a:t>
            </a:r>
            <a:endParaRPr lang="ko-KR" altLang="en-US" sz="2400" dirty="0"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986482" y="6267899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 smtClean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24" y="2172678"/>
            <a:ext cx="4648002" cy="45107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484" y="2168094"/>
            <a:ext cx="4101322" cy="29898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441" y="2597569"/>
            <a:ext cx="3789941" cy="38780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131" y="2176037"/>
            <a:ext cx="3943740" cy="450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Result</a:t>
            </a: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986482" y="6267899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 smtClean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003" y="1111569"/>
            <a:ext cx="3724795" cy="50131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81" y="1111569"/>
            <a:ext cx="3704722" cy="5013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17778" y="988661"/>
            <a:ext cx="3746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Case1 : EPI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에 해당하는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PI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는 삭제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             Column Dominance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로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Dominate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한      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            </a:t>
            </a:r>
            <a:r>
              <a:rPr lang="en-US" altLang="ko-K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Minterm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은 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“CM”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로 대체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.			 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5420" y="988661"/>
            <a:ext cx="3746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Case2  : EPI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에 해당하는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PI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는 삭제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              Row Dominance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로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Dominate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당한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PI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는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              “RD”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로 대체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  			 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96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890977"/>
            <a:ext cx="3054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731" y="2997152"/>
            <a:ext cx="2111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Ⅱ.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Column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dominance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731" y="3612475"/>
            <a:ext cx="2111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Ⅲ. Row dominance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731" y="2375011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Ⅰ. RD, CD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사용 목적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 flipV="1">
            <a:off x="1115616" y="3501008"/>
            <a:ext cx="2766009" cy="702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92280" y="6267899"/>
            <a:ext cx="14670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 smtClean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 flipV="1">
            <a:off x="1115616" y="2866783"/>
            <a:ext cx="2766009" cy="702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90731" y="4132892"/>
            <a:ext cx="2111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+) Draw </a:t>
            </a:r>
          </a:p>
        </p:txBody>
      </p:sp>
    </p:spTree>
    <p:extLst>
      <p:ext uri="{BB962C8B-B14F-4D97-AF65-F5344CB8AC3E}">
        <p14:creationId xmlns:p14="http://schemas.microsoft.com/office/powerpoint/2010/main" val="26462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092280" y="6267899"/>
            <a:ext cx="14670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 smtClean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9572" y="2444115"/>
            <a:ext cx="4628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Ⅰ. RD </a:t>
            </a:r>
            <a:r>
              <a:rPr lang="ko-KR" altLang="en-US" sz="3200" dirty="0" smtClean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와 </a:t>
            </a:r>
            <a:r>
              <a:rPr lang="en-US" altLang="ko-KR" sz="3200" dirty="0" smtClean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CD </a:t>
            </a:r>
            <a:r>
              <a:rPr lang="ko-KR" altLang="en-US" sz="3200" dirty="0" smtClean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사용 목적</a:t>
            </a:r>
            <a:endParaRPr lang="en-US" altLang="ko-KR" sz="3200" dirty="0" smtClean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4" name="오각형 1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6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모서리가 둥근 직사각형 49"/>
          <p:cNvSpPr/>
          <p:nvPr/>
        </p:nvSpPr>
        <p:spPr>
          <a:xfrm>
            <a:off x="3059831" y="4247864"/>
            <a:ext cx="4504107" cy="16660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른돋움OTFPro 1" pitchFamily="50" charset="-127"/>
              <a:ea typeface="바른돋움OTFPro 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214" y="392303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Ⅰ. RD CD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사용 목적　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986482" y="6267899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 smtClean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17914" y="1780077"/>
            <a:ext cx="1346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dirty="0" smtClean="0">
              <a:solidFill>
                <a:schemeClr val="bg1"/>
              </a:solidFill>
              <a:latin typeface="바른돋움OTFPro 2" pitchFamily="50" charset="-127"/>
              <a:ea typeface="바른돋움OTFPro 2" pitchFamily="50" charset="-127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41219" y="4537393"/>
            <a:ext cx="18615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바른돋움OTFPro 2" pitchFamily="50" charset="-127"/>
                <a:ea typeface="바른돋움OTFPro 2" pitchFamily="50" charset="-127"/>
              </a:rPr>
              <a:t>Key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바른돋움OTFPro 2" pitchFamily="50" charset="-127"/>
                <a:ea typeface="바른돋움OTFPro 2" pitchFamily="50" charset="-127"/>
              </a:rPr>
              <a:t>Word</a:t>
            </a:r>
          </a:p>
        </p:txBody>
      </p:sp>
      <p:sp>
        <p:nvSpPr>
          <p:cNvPr id="28" name="타원 27"/>
          <p:cNvSpPr/>
          <p:nvPr/>
        </p:nvSpPr>
        <p:spPr>
          <a:xfrm>
            <a:off x="719572" y="924996"/>
            <a:ext cx="2243247" cy="1800200"/>
          </a:xfrm>
          <a:prstGeom prst="ellipse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  <a:effectLst>
            <a:reflection stA="20000" endPos="1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바른돋움OTFPro 2" pitchFamily="50" charset="-127"/>
                <a:ea typeface="바른돋움OTFPro 2" pitchFamily="50" charset="-127"/>
              </a:rPr>
              <a:t>PI</a:t>
            </a:r>
          </a:p>
        </p:txBody>
      </p:sp>
      <p:sp>
        <p:nvSpPr>
          <p:cNvPr id="31" name="타원 30"/>
          <p:cNvSpPr/>
          <p:nvPr/>
        </p:nvSpPr>
        <p:spPr>
          <a:xfrm>
            <a:off x="3475796" y="4427306"/>
            <a:ext cx="1790244" cy="130716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88900" dist="38100" dir="135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바른돋움OTFPro 2" pitchFamily="50" charset="-127"/>
                <a:ea typeface="바른돋움OTFPro 2" pitchFamily="50" charset="-127"/>
              </a:rPr>
              <a:t>EPI</a:t>
            </a:r>
            <a:endParaRPr lang="ko-KR" altLang="en-US" dirty="0"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860298" y="814162"/>
            <a:ext cx="1173603" cy="11736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88900" dist="38100" dir="135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CD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432860" y="2870260"/>
            <a:ext cx="1780435" cy="12758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88900" dist="38100" dir="135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바른돋움OTFPro 2" pitchFamily="50" charset="-127"/>
                <a:ea typeface="바른돋움OTFPro 2" pitchFamily="50" charset="-127"/>
              </a:rPr>
              <a:t>NON-EPI</a:t>
            </a:r>
            <a:endParaRPr lang="ko-KR" altLang="en-US" dirty="0">
              <a:latin typeface="바른돋움OTFPro 2" pitchFamily="50" charset="-127"/>
              <a:ea typeface="바른돋움OTFPro 2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 rot="3465095">
            <a:off x="2138694" y="2319213"/>
            <a:ext cx="1314545" cy="1512559"/>
            <a:chOff x="3776239" y="1885875"/>
            <a:chExt cx="1512166" cy="1535994"/>
          </a:xfrm>
        </p:grpSpPr>
        <p:sp>
          <p:nvSpPr>
            <p:cNvPr id="43" name="갈매기형 수장 42"/>
            <p:cNvSpPr/>
            <p:nvPr/>
          </p:nvSpPr>
          <p:spPr>
            <a:xfrm>
              <a:off x="3776239" y="1885875"/>
              <a:ext cx="864097" cy="1535994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3" pitchFamily="50" charset="-127"/>
                <a:ea typeface="바른돋움OTFPro 3" pitchFamily="50" charset="-127"/>
              </a:endParaRPr>
            </a:p>
          </p:txBody>
        </p:sp>
        <p:sp>
          <p:nvSpPr>
            <p:cNvPr id="44" name="갈매기형 수장 43"/>
            <p:cNvSpPr/>
            <p:nvPr/>
          </p:nvSpPr>
          <p:spPr>
            <a:xfrm>
              <a:off x="4424308" y="1885875"/>
              <a:ext cx="864097" cy="1535994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3" pitchFamily="50" charset="-127"/>
                <a:ea typeface="바른돋움OTFPro 3" pitchFamily="50" charset="-127"/>
              </a:endParaRPr>
            </a:p>
          </p:txBody>
        </p:sp>
      </p:grpSp>
      <p:sp>
        <p:nvSpPr>
          <p:cNvPr id="45" name="타원 44"/>
          <p:cNvSpPr/>
          <p:nvPr/>
        </p:nvSpPr>
        <p:spPr>
          <a:xfrm>
            <a:off x="7090764" y="768240"/>
            <a:ext cx="1173603" cy="11736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88900" dist="38100" dir="135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RD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4499992" y="2097259"/>
            <a:ext cx="504817" cy="580916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6058142" y="1355041"/>
            <a:ext cx="848609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5643141" y="4443789"/>
            <a:ext cx="1780435" cy="12758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88900" dist="38100" dir="135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바른돋움OTFPro 2" pitchFamily="50" charset="-127"/>
                <a:ea typeface="바른돋움OTFPro 2" pitchFamily="50" charset="-127"/>
              </a:rPr>
              <a:t>SEC-EPI</a:t>
            </a:r>
            <a:endParaRPr lang="ko-KR" altLang="en-US" dirty="0"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6750468" y="2073756"/>
            <a:ext cx="681938" cy="1961164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1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518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Ⅰ. RD CD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사용 목적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　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986482" y="6267899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 smtClean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06803" y="4753499"/>
            <a:ext cx="31396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NON EPI -&gt; SEC EPI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Use CD and RD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First use CD and then use RD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720000" y="4437112"/>
            <a:ext cx="7704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3998045" y="2261857"/>
            <a:ext cx="1147908" cy="1165997"/>
            <a:chOff x="3776239" y="1885875"/>
            <a:chExt cx="1512166" cy="1535994"/>
          </a:xfrm>
        </p:grpSpPr>
        <p:sp>
          <p:nvSpPr>
            <p:cNvPr id="36" name="갈매기형 수장 35"/>
            <p:cNvSpPr/>
            <p:nvPr/>
          </p:nvSpPr>
          <p:spPr>
            <a:xfrm>
              <a:off x="3776239" y="1885875"/>
              <a:ext cx="864097" cy="1535994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3" pitchFamily="50" charset="-127"/>
                <a:ea typeface="바른돋움OTFPro 3" pitchFamily="50" charset="-127"/>
              </a:endParaRPr>
            </a:p>
          </p:txBody>
        </p:sp>
        <p:sp>
          <p:nvSpPr>
            <p:cNvPr id="37" name="갈매기형 수장 36"/>
            <p:cNvSpPr/>
            <p:nvPr/>
          </p:nvSpPr>
          <p:spPr>
            <a:xfrm>
              <a:off x="4424308" y="1885875"/>
              <a:ext cx="864097" cy="1535994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3" pitchFamily="50" charset="-127"/>
                <a:ea typeface="바른돋움OTFPro 3" pitchFamily="50" charset="-127"/>
              </a:endParaRPr>
            </a:p>
          </p:txBody>
        </p:sp>
      </p:grpSp>
      <p:sp>
        <p:nvSpPr>
          <p:cNvPr id="8" name="타원 7"/>
          <p:cNvSpPr/>
          <p:nvPr/>
        </p:nvSpPr>
        <p:spPr>
          <a:xfrm>
            <a:off x="5578535" y="1594879"/>
            <a:ext cx="2338177" cy="233817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/>
              </a:solidFill>
              <a:latin typeface="바른돋움OTFPro 2" pitchFamily="50" charset="-127"/>
              <a:ea typeface="바른돋움OTFPro 2" pitchFamily="50" charset="-127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  <a:latin typeface="바른돋움OTFPro 2" pitchFamily="50" charset="-127"/>
              <a:ea typeface="바른돋움OTFPro 2" pitchFamily="50" charset="-127"/>
            </a:endParaRPr>
          </a:p>
          <a:p>
            <a:pPr algn="ctr"/>
            <a:endParaRPr lang="ko-KR" altLang="en-US" dirty="0">
              <a:solidFill>
                <a:schemeClr val="bg1"/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01689" y="2429358"/>
            <a:ext cx="18918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SECONDARY</a:t>
            </a:r>
          </a:p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EPI</a:t>
            </a:r>
          </a:p>
        </p:txBody>
      </p:sp>
      <p:sp>
        <p:nvSpPr>
          <p:cNvPr id="15" name="타원 14"/>
          <p:cNvSpPr/>
          <p:nvPr/>
        </p:nvSpPr>
        <p:spPr>
          <a:xfrm>
            <a:off x="2667449" y="3356992"/>
            <a:ext cx="432048" cy="43204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640748" y="3424834"/>
            <a:ext cx="364206" cy="36420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231235" y="3424834"/>
            <a:ext cx="220190" cy="2201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163445" y="3750953"/>
            <a:ext cx="110095" cy="1100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485346" y="3789040"/>
            <a:ext cx="110095" cy="1100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377189" y="3232636"/>
            <a:ext cx="220190" cy="2201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167339" y="3164846"/>
            <a:ext cx="220190" cy="22019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227289" y="3030873"/>
            <a:ext cx="110095" cy="1100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972906" y="1861911"/>
            <a:ext cx="432048" cy="4320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599851" y="1870367"/>
            <a:ext cx="330285" cy="3302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438875" y="1760272"/>
            <a:ext cx="110095" cy="1100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150843" y="1666887"/>
            <a:ext cx="110095" cy="1100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053026" y="2077935"/>
            <a:ext cx="110095" cy="1100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205426" y="2255872"/>
            <a:ext cx="110095" cy="1100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594277" y="2077935"/>
            <a:ext cx="220190" cy="2201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900898" y="1789903"/>
            <a:ext cx="110095" cy="1100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468850" y="1933919"/>
            <a:ext cx="110095" cy="1100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324834" y="2086319"/>
            <a:ext cx="110095" cy="1100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43279" y="2429358"/>
            <a:ext cx="1547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NON - EPI</a:t>
            </a:r>
            <a:endParaRPr lang="en-US" altLang="ko-KR" sz="2400" spc="-150" dirty="0">
              <a:solidFill>
                <a:schemeClr val="tx1">
                  <a:lumMod val="85000"/>
                  <a:lumOff val="1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9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092280" y="6267899"/>
            <a:ext cx="14670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 smtClean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3528" y="2708920"/>
            <a:ext cx="4645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Ⅱ. Column Dominance</a:t>
            </a:r>
          </a:p>
        </p:txBody>
      </p:sp>
      <p:sp>
        <p:nvSpPr>
          <p:cNvPr id="14" name="오각형 1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3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831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Ⅱ. Column Dominance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　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986482" y="6267899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 smtClean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981939"/>
            <a:ext cx="4104456" cy="45365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8" y="974780"/>
            <a:ext cx="4069246" cy="45365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24028" y="2200303"/>
            <a:ext cx="37469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Column Dominance :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Minterm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들을 비교하는 것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 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해당 </a:t>
            </a:r>
            <a:r>
              <a:rPr lang="en-US" altLang="ko-K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Minterm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이 어느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PI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에 담겨있는 지를 비교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.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   즉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, </a:t>
            </a:r>
            <a:r>
              <a:rPr lang="en-US" altLang="ko-K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Minterm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의 기준에서 해당하는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PI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를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list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형태로     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 담아 다른 </a:t>
            </a:r>
            <a:r>
              <a:rPr lang="en-US" altLang="ko-K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Minterm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과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list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원소를 각각 비교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List : </a:t>
            </a:r>
            <a:r>
              <a:rPr lang="en-US" altLang="ko-K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Minterm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기준 자신을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Cover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하는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PI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를 원소로 한다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Dominate :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길이가 짧은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List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의 원소들이 길이가 긴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List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안에 모두 포함된 경우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.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이 때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Dominate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당한 쪽을 선택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Interchangeable :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길이가 같고 포함된 원소들이 같은 경우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7914" y="898928"/>
            <a:ext cx="3746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Column Dominance :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EPI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를 정한 후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EPI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가 가지고 있는 </a:t>
            </a:r>
            <a:r>
              <a:rPr lang="en-US" altLang="ko-K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Minterm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은 제외한 상태에서 나머지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를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Cover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하기 위해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SEC-EPI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를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찾는 과정 에서 사용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19" y="928105"/>
            <a:ext cx="4069246" cy="464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1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092280" y="6267899"/>
            <a:ext cx="14670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 smtClean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9552" y="2444115"/>
            <a:ext cx="4191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Ⅲ. Row Dominance</a:t>
            </a:r>
          </a:p>
        </p:txBody>
      </p:sp>
      <p:sp>
        <p:nvSpPr>
          <p:cNvPr id="14" name="오각형 1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49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357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Ⅲ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.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Row Dominance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　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986482" y="6267899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 smtClean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01235" y="801575"/>
            <a:ext cx="37469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Row Dominance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EPI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가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Cover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하는 </a:t>
            </a:r>
            <a:r>
              <a:rPr lang="en-US" altLang="ko-K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Minterm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을 제외한 후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Column Dominance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로 나머지 </a:t>
            </a:r>
            <a:r>
              <a:rPr lang="en-US" altLang="ko-K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Minterm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의 일부를 제외한 상태에서 적용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Row Dominance :  PI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를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비교하는 것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  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해당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PI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가 어느 </a:t>
            </a:r>
            <a:r>
              <a:rPr lang="en-US" altLang="ko-K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Minterm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을 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Cover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하는 지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비교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   즉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,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PI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의 기준에서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Cover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하는 </a:t>
            </a:r>
            <a:r>
              <a:rPr lang="en-US" altLang="ko-K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Minterm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를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list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형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태로 담아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다른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PI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list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원소를 각각 비교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List :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PI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기준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Cover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하는 </a:t>
            </a:r>
            <a:r>
              <a:rPr lang="en-US" altLang="ko-K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Minterm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을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원소로 한다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.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Dominate 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길이가 짧은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List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의 원소들이 길이가 긴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List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안에 모두 포함된 경우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.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이 때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Dominate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한 쪽을 선택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. 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Interchangeable 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길이가 같고 포함된 원소들이 같은 경우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71" y="935543"/>
            <a:ext cx="4176464" cy="48965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84" y="1772816"/>
            <a:ext cx="4123928" cy="24592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71" y="958840"/>
            <a:ext cx="4176464" cy="487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2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419</Words>
  <Application>Microsoft Office PowerPoint</Application>
  <PresentationFormat>화면 슬라이드 쇼(4:3)</PresentationFormat>
  <Paragraphs>93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바른돋움OTFPro 1</vt:lpstr>
      <vt:lpstr>바른돋움OTFPro 2</vt:lpstr>
      <vt:lpstr>바른돋움OTFPro 3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JUNGMJ</dc:creator>
  <cp:lastModifiedBy>Windows 사용자</cp:lastModifiedBy>
  <cp:revision>43</cp:revision>
  <dcterms:created xsi:type="dcterms:W3CDTF">2015-06-09T01:21:18Z</dcterms:created>
  <dcterms:modified xsi:type="dcterms:W3CDTF">2022-05-29T14:55:37Z</dcterms:modified>
</cp:coreProperties>
</file>