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86" r:id="rId2"/>
    <p:sldMasterId id="2147483698" r:id="rId3"/>
  </p:sldMasterIdLst>
  <p:notesMasterIdLst>
    <p:notesMasterId r:id="rId5"/>
  </p:notesMasterIdLst>
  <p:handoutMasterIdLst>
    <p:handoutMasterId r:id="rId6"/>
  </p:handoutMasterIdLst>
  <p:sldIdLst>
    <p:sldId id="303" r:id="rId4"/>
  </p:sldIdLst>
  <p:sldSz cx="7559675" cy="10691813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유경" initials="강유" lastIdx="33" clrIdx="0">
    <p:extLst>
      <p:ext uri="{19B8F6BF-5375-455C-9EA6-DF929625EA0E}">
        <p15:presenceInfo xmlns:p15="http://schemas.microsoft.com/office/powerpoint/2012/main" userId="5e06ffc1e4028960" providerId="Windows Live"/>
      </p:ext>
    </p:extLst>
  </p:cmAuthor>
  <p:cmAuthor id="2" name="윤 다연" initials="윤다" lastIdx="1" clrIdx="1">
    <p:extLst>
      <p:ext uri="{19B8F6BF-5375-455C-9EA6-DF929625EA0E}">
        <p15:presenceInfo xmlns:p15="http://schemas.microsoft.com/office/powerpoint/2012/main" userId="aaffde2b136958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A27B00"/>
    <a:srgbClr val="C49500"/>
    <a:srgbClr val="FF0101"/>
    <a:srgbClr val="F6C100"/>
    <a:srgbClr val="FFC800"/>
    <a:srgbClr val="3E86CB"/>
    <a:srgbClr val="008624"/>
    <a:srgbClr val="379008"/>
    <a:srgbClr val="52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0" autoAdjust="0"/>
    <p:restoredTop sz="96148" autoAdjust="0"/>
  </p:normalViewPr>
  <p:slideViewPr>
    <p:cSldViewPr snapToGrid="0">
      <p:cViewPr varScale="1">
        <p:scale>
          <a:sx n="75" d="100"/>
          <a:sy n="75" d="100"/>
        </p:scale>
        <p:origin x="3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01807D-3908-4DA4-85A8-B5024384D3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B01C3-F78F-4923-88F4-A3FD5475B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668D-F4EA-4869-89E9-DA01F3FB5534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70A0AB-BE1D-4ABE-A0F4-F440B507A0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622909-130F-4477-A40A-1E32D9D4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EC8BC-BE82-4948-B04F-3F440C47E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7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98AED-BEF7-4807-A361-B40DDEC8638C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ABD1-3C75-4932-9A83-05BFD0F01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1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1AAF-28C4-4DD8-85ED-A04582C9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950"/>
            <a:ext cx="5669756" cy="3722644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B4EAA-10A8-44FE-AE81-679BF9B3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987"/>
            <a:ext cx="5669756" cy="2581070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13E5E-1EA9-4C4E-82BC-0D26F17B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CD2F9-1D35-46C5-8576-EADDA25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A8519-CDC9-414D-A308-7ACD7D50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DB85-508F-47BC-B5B9-856F6F41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5392F-BB81-4C74-A7F6-2624D88D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2065B-C12C-4150-B4D8-6205804A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CC542-3E8A-43B0-A887-BF443BB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BACD-79FC-4393-A95E-A3FC3053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F276B-FC77-436F-9EE6-BD65B3494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0768" y="569395"/>
            <a:ext cx="1629181" cy="9060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13F10-5088-43B6-9198-FFF10BA4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395"/>
            <a:ext cx="4723046" cy="9060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BB902-AC67-4DD0-9AB8-10C515FE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F68F-1AB2-4E9D-97BE-4DBC03D8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ED366-BA92-4919-B2BF-4A0E4D9D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6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3D4E6-36E3-4205-8EB6-974E6B7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950"/>
            <a:ext cx="5669756" cy="3722644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C7037-C6BC-45CE-980B-A3CE6596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987"/>
            <a:ext cx="5669756" cy="2581070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C8A08-AB5B-4020-9D86-94640B1F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AE2D9-42C8-41B2-94FD-7EF90AB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3C399-27FA-4BD3-9DF3-DFF4CDB0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5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4011-00AC-4A1F-B1ED-B623BF60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687DD-0D4B-43C9-B205-7345F764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456E-0C93-4D8C-9E09-2DB0427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4ED23-D213-4E6D-BBB0-553F8299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60CB8-477D-4667-9C9B-AB03880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0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E410A-4DFB-4D51-A9D0-350921AF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9" y="2665993"/>
            <a:ext cx="6520220" cy="444656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5326F-BD37-4E26-8843-B00FD63F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229" y="7155719"/>
            <a:ext cx="6520220" cy="2338834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F386E-A78D-4308-960A-3E68B33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E0A11-2EA7-423C-9A42-C5BA0A4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3742-7796-44B0-9A42-568E4CE1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2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89B-B92E-4BCC-A000-DF3376BE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D063A-2DEA-4FE0-B2CF-9C254E718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5582"/>
            <a:ext cx="3176113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5E2EC-E168-4498-B53E-E1C74EB5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834" y="2845582"/>
            <a:ext cx="3176114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D1ABB-3927-42EC-BFEB-387FE106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55092-DCBD-46FC-817B-020E7E8B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E0770-23D0-4FFE-B693-D3FE8938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23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F9CF-D034-4D47-BA3E-55C18AD7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8" y="569395"/>
            <a:ext cx="6520220" cy="20659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7A775-997C-4FE1-906B-524D8006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78" y="2621444"/>
            <a:ext cx="3197113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4C785-66CB-41FA-981C-AA7A8A47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78" y="3905018"/>
            <a:ext cx="3197113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5BA93B-DC84-419A-911D-ECBD817E6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7" y="2621444"/>
            <a:ext cx="3214611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6DF74-2777-40DE-9975-9D0B6185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7" y="3905018"/>
            <a:ext cx="3214611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AC592-0696-4046-A42A-743F467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41D01-EB1C-43D0-8F72-E6A7E587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8C9E8-5096-4A77-BF7F-6060FFCF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1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5476-5B1E-4A3C-8F30-A523AD0A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352F0-8114-4158-9886-A9BD0BDA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56D3F8-9949-4FDA-83B4-DB8B19D4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28A5FE-C4B4-4805-8147-885266D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0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BD3CD2-7112-49D6-943A-F8B62A5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320B1C-F9CC-4C63-9A1E-DDB51F55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35A7B-6A40-4B30-89F0-47F3E6EE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5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11AA4-3239-4272-9CF0-9C092519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2E4A5-AF1D-4EB5-ADEE-1FC6DA99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FCE18-B86B-4516-A8F8-820BA7ED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5F18A-EFA4-4BD1-A308-E775770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AA291-1A65-4B27-A518-AE0012D3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A2DC7-064B-4062-8A1F-4F5FB47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58B3C-6A07-473E-9AFB-23BA084A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D6ACB-2889-4C76-B9F3-2ED4859B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BBE8B-C7D3-456A-B99E-CA39485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6D0F2-C4F7-46A2-B3C4-FF0557D8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DF0BE-5961-490E-B1F9-089D7471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8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FBD50-3461-4F44-8AAD-677D55CF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50A74-1013-4CCB-BA1E-7D9508372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78817-D4E7-42AA-80E8-6B757171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9E4BB-1356-4824-871D-6ABE9EFB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8EE84-46C8-4906-ACE5-EAC147D7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20C9E-4464-4866-B702-0795E05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60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5D62B-3900-4F72-B52F-5942214F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19207-F490-4E52-B851-8533D3B5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47F26-109F-46FC-98E6-BBC81F5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A23CC-3999-463F-B4A8-A5B3B2AB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D876E-7EDA-43CE-9C80-831950A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79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AED53-6395-47EF-84B7-93DA0BEB3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0768" y="569395"/>
            <a:ext cx="1629181" cy="9060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92708-C204-4B3D-9313-747F12C6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395"/>
            <a:ext cx="4723046" cy="9060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E7CB0-2DB6-4C74-A2E3-1CFC3A71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6F6E1-3DE2-456B-900B-3E573A67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C2C98-4871-454E-B61A-8744850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48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23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4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32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7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8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56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5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4FC-8699-442F-AC77-A01DB6D0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9" y="2665993"/>
            <a:ext cx="6520220" cy="444656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4C7C-001B-4737-A563-043B881B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229" y="7155719"/>
            <a:ext cx="6520220" cy="2338834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B1F36-AE47-4098-94E5-DEECBDC4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473A2-F631-4CCD-AA9D-F9DA0EDE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32595-3871-45D9-8A47-D61A56C3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14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특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560932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>
            <a:cxnSpLocks/>
          </p:cNvCxnSpPr>
          <p:nvPr userDrawn="1"/>
        </p:nvCxnSpPr>
        <p:spPr>
          <a:xfrm>
            <a:off x="484094" y="560932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A8E6C7-2FC1-4926-9B7E-04EF89F6F2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00685" y="2529164"/>
            <a:ext cx="4205232" cy="232525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F58489-465B-731B-135B-A6F8F4241B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4092" y="650934"/>
            <a:ext cx="6510217" cy="92874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4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40F89FC-DC4C-D63C-EBC0-6A5B8D471C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04082" y="1639444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BDC1B8-CFC1-05A3-F65B-0590958954C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90399" y="1626944"/>
            <a:ext cx="24155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207893-961F-4E6C-2536-C50C14F33D0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84092" y="188658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014A242-B04E-45DA-D013-5764A97C53D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993191" y="188658"/>
            <a:ext cx="2001118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57FB002-7FC7-9633-E2F9-6134489AE3E4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52259" y="2538620"/>
            <a:ext cx="2214741" cy="232525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1CBB94-8413-578E-EABB-68018CD8C95D}"/>
              </a:ext>
            </a:extLst>
          </p:cNvPr>
          <p:cNvSpPr/>
          <p:nvPr userDrawn="1"/>
        </p:nvSpPr>
        <p:spPr>
          <a:xfrm>
            <a:off x="1092" y="5718180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F2756C1-6F73-905E-5DE9-F19039BA1E84}"/>
              </a:ext>
            </a:extLst>
          </p:cNvPr>
          <p:cNvCxnSpPr>
            <a:cxnSpLocks/>
          </p:cNvCxnSpPr>
          <p:nvPr userDrawn="1"/>
        </p:nvCxnSpPr>
        <p:spPr>
          <a:xfrm>
            <a:off x="485186" y="5718180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1014AFA-EC78-69DE-638F-42A975D0D95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801777" y="7686412"/>
            <a:ext cx="4205232" cy="232525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46E438-A319-F67F-C29A-6B0102A747BD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85184" y="5808182"/>
            <a:ext cx="6510217" cy="92874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4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1D968C2-D59F-B081-74CF-8DC7CBF2E909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505174" y="6790442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FA2813-4D80-DB93-6905-2C2EEAB814B3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4591491" y="6790442"/>
            <a:ext cx="24155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96E7775-C594-8771-84A8-244BC539B92B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85184" y="5345906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B6396F7-B5B9-6FCA-0D0E-A932EB53C5B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4994283" y="5345906"/>
            <a:ext cx="2001118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5D7F3A1-C523-4161-896F-34479175277F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53351" y="7695868"/>
            <a:ext cx="2214741" cy="232525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EB5A03-5E2E-460C-A18C-DA2844C724A2}"/>
              </a:ext>
            </a:extLst>
          </p:cNvPr>
          <p:cNvGrpSpPr/>
          <p:nvPr userDrawn="1"/>
        </p:nvGrpSpPr>
        <p:grpSpPr>
          <a:xfrm>
            <a:off x="457281" y="1684311"/>
            <a:ext cx="4055857" cy="246221"/>
            <a:chOff x="484092" y="1673646"/>
            <a:chExt cx="4055857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5F17FB-F294-4CE4-A63C-30F6B4B33D5D}"/>
                </a:ext>
              </a:extLst>
            </p:cNvPr>
            <p:cNvSpPr txBox="1"/>
            <p:nvPr userDrawn="1"/>
          </p:nvSpPr>
          <p:spPr>
            <a:xfrm>
              <a:off x="48409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출원인 명칭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B1EFFB-B781-45EB-89EB-F195E203F517}"/>
                </a:ext>
              </a:extLst>
            </p:cNvPr>
            <p:cNvSpPr txBox="1"/>
            <p:nvPr userDrawn="1"/>
          </p:nvSpPr>
          <p:spPr>
            <a:xfrm>
              <a:off x="356900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발명자 성명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D8175E-04A5-4ACF-A15D-386BAF53D64C}"/>
              </a:ext>
            </a:extLst>
          </p:cNvPr>
          <p:cNvGrpSpPr/>
          <p:nvPr userDrawn="1"/>
        </p:nvGrpSpPr>
        <p:grpSpPr>
          <a:xfrm>
            <a:off x="452259" y="6833194"/>
            <a:ext cx="4055857" cy="246221"/>
            <a:chOff x="484092" y="1673646"/>
            <a:chExt cx="4055857" cy="2462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562EFD-E95B-4592-A715-9734117B7AD4}"/>
                </a:ext>
              </a:extLst>
            </p:cNvPr>
            <p:cNvSpPr txBox="1"/>
            <p:nvPr userDrawn="1"/>
          </p:nvSpPr>
          <p:spPr>
            <a:xfrm>
              <a:off x="48409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출원인 명칭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96D5FE-B1A3-4005-8FEE-F7A1381A3AFC}"/>
                </a:ext>
              </a:extLst>
            </p:cNvPr>
            <p:cNvSpPr txBox="1"/>
            <p:nvPr userDrawn="1"/>
          </p:nvSpPr>
          <p:spPr>
            <a:xfrm>
              <a:off x="3569002" y="1673646"/>
              <a:ext cx="970947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/>
              <a:r>
                <a:rPr lang="ko-KR" altLang="en-US" sz="1000" dirty="0">
                  <a:latin typeface="+mn-ea"/>
                </a:rPr>
                <a:t>발명자 성명</a:t>
              </a:r>
            </a:p>
          </p:txBody>
        </p:sp>
      </p:grp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2D5651DD-B716-4A0A-9268-26EC2EE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64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논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560932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>
            <a:cxnSpLocks/>
          </p:cNvCxnSpPr>
          <p:nvPr userDrawn="1"/>
        </p:nvCxnSpPr>
        <p:spPr>
          <a:xfrm>
            <a:off x="484094" y="560932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A8E6C7-2FC1-4926-9B7E-04EF89F6F2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4092" y="2397166"/>
            <a:ext cx="6521825" cy="26257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F58489-465B-731B-135B-A6F8F4241B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4092" y="697451"/>
            <a:ext cx="6510217" cy="85199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40F89FC-DC4C-D63C-EBC0-6A5B8D471C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091" y="1639444"/>
            <a:ext cx="6521824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207893-961F-4E6C-2536-C50C14F33D0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84092" y="188658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014A242-B04E-45DA-D013-5764A97C53D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779836" y="188658"/>
            <a:ext cx="3226079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1CBB94-8413-578E-EABB-68018CD8C95D}"/>
              </a:ext>
            </a:extLst>
          </p:cNvPr>
          <p:cNvSpPr/>
          <p:nvPr userDrawn="1"/>
        </p:nvSpPr>
        <p:spPr>
          <a:xfrm>
            <a:off x="1092" y="5718180"/>
            <a:ext cx="7559675" cy="142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F2756C1-6F73-905E-5DE9-F19039BA1E84}"/>
              </a:ext>
            </a:extLst>
          </p:cNvPr>
          <p:cNvCxnSpPr>
            <a:cxnSpLocks/>
          </p:cNvCxnSpPr>
          <p:nvPr userDrawn="1"/>
        </p:nvCxnSpPr>
        <p:spPr>
          <a:xfrm>
            <a:off x="485186" y="5718180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1014AFA-EC78-69DE-638F-42A975D0D95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84092" y="7538044"/>
            <a:ext cx="6522917" cy="260156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1D968C2-D59F-B081-74CF-8DC7CBF2E909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84091" y="6790442"/>
            <a:ext cx="6521824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96E7775-C594-8771-84A8-244BC539B92B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85184" y="5345906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89025-5A3E-4A9A-BB60-27D619C250EF}"/>
              </a:ext>
            </a:extLst>
          </p:cNvPr>
          <p:cNvSpPr txBox="1"/>
          <p:nvPr userDrawn="1"/>
        </p:nvSpPr>
        <p:spPr>
          <a:xfrm>
            <a:off x="452259" y="2058612"/>
            <a:ext cx="687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Abstract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C7E8D5-48FF-4D2C-B709-8A08AEA2795E}"/>
              </a:ext>
            </a:extLst>
          </p:cNvPr>
          <p:cNvSpPr txBox="1"/>
          <p:nvPr userDrawn="1"/>
        </p:nvSpPr>
        <p:spPr>
          <a:xfrm>
            <a:off x="452258" y="7199490"/>
            <a:ext cx="687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Abstract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D86FE93-011E-4A47-B871-0EBD1E2D6669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84091" y="5854699"/>
            <a:ext cx="6510217" cy="856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BE784A8-DC81-469B-90B0-923F4155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4A1B2BA-C1DD-444B-B73A-C0AFF39977D0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3779836" y="5338819"/>
            <a:ext cx="3226079" cy="33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0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험실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430305"/>
            <a:ext cx="7559675" cy="4708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2CE79-06BD-4E8D-972A-5944ACBD56C3}"/>
              </a:ext>
            </a:extLst>
          </p:cNvPr>
          <p:cNvSpPr/>
          <p:nvPr userDrawn="1"/>
        </p:nvSpPr>
        <p:spPr>
          <a:xfrm>
            <a:off x="-1" y="5566030"/>
            <a:ext cx="7559675" cy="4708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C2CD80-1F2A-44BE-B5A3-FA93179453E8}"/>
              </a:ext>
            </a:extLst>
          </p:cNvPr>
          <p:cNvCxnSpPr/>
          <p:nvPr userDrawn="1"/>
        </p:nvCxnSpPr>
        <p:spPr>
          <a:xfrm>
            <a:off x="484093" y="5566031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22F1B6F-C340-459C-89D3-52994488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B4F717-75C5-475D-A0F3-6129400A42F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84093" y="76001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D86B3E-B117-4976-9996-D1A56EC3C5A9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84093" y="5221425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2BA37-88CD-4445-BF46-B04CFADDC4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4188" y="579438"/>
            <a:ext cx="6521450" cy="4391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FF73E0FF-FFB0-4A3A-B12E-45FDC58A49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4188" y="5724697"/>
            <a:ext cx="6521450" cy="43910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66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험실사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430306"/>
            <a:ext cx="7559675" cy="305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B4F717-75C5-475D-A0F3-6129400A42F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84093" y="76001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2BA37-88CD-4445-BF46-B04CFADDC4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3624" y="618850"/>
            <a:ext cx="6521450" cy="26827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A14DD6-CDD8-43E3-BC65-D0A397F32DD1}"/>
              </a:ext>
            </a:extLst>
          </p:cNvPr>
          <p:cNvSpPr/>
          <p:nvPr userDrawn="1"/>
        </p:nvSpPr>
        <p:spPr>
          <a:xfrm>
            <a:off x="-1" y="3897873"/>
            <a:ext cx="7559675" cy="305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77A064-FA0F-47EB-9996-B1BAB614139C}"/>
              </a:ext>
            </a:extLst>
          </p:cNvPr>
          <p:cNvCxnSpPr/>
          <p:nvPr userDrawn="1"/>
        </p:nvCxnSpPr>
        <p:spPr>
          <a:xfrm>
            <a:off x="484093" y="3897873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D4F7AF-B341-47E1-A37A-ED065ABE16FD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84092" y="3543568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D59D959C-2196-4B00-B708-A5F11B50ED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623" y="4086417"/>
            <a:ext cx="6521450" cy="26827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CF7C17-D626-4A62-8530-61E82A129F0C}"/>
              </a:ext>
            </a:extLst>
          </p:cNvPr>
          <p:cNvSpPr/>
          <p:nvPr userDrawn="1"/>
        </p:nvSpPr>
        <p:spPr>
          <a:xfrm>
            <a:off x="-1" y="7374377"/>
            <a:ext cx="7559675" cy="305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그림 개체 틀 2">
            <a:extLst>
              <a:ext uri="{FF2B5EF4-FFF2-40B4-BE49-F238E27FC236}">
                <a16:creationId xmlns:a16="http://schemas.microsoft.com/office/drawing/2014/main" id="{DA1B6B81-7FA7-4207-A977-70A2A6E899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3623" y="7578738"/>
            <a:ext cx="6521450" cy="268276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7F650-C7BE-44B0-A36F-FD8522059A73}"/>
              </a:ext>
            </a:extLst>
          </p:cNvPr>
          <p:cNvCxnSpPr/>
          <p:nvPr userDrawn="1"/>
        </p:nvCxnSpPr>
        <p:spPr>
          <a:xfrm>
            <a:off x="484093" y="7371604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14B1BD-4964-4047-BAFF-B991096CFC49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484092" y="7020072"/>
            <a:ext cx="2001118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z="1800" b="1" dirty="0"/>
              <a:t>년도</a:t>
            </a:r>
            <a:r>
              <a:rPr lang="en-US" altLang="ko-KR" sz="1800" b="1" dirty="0"/>
              <a:t>-1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22F1B6F-C340-459C-89D3-52994488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39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0" y="560931"/>
            <a:ext cx="7559675" cy="27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560932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D388EF-4CD0-414A-88C5-F0BD239E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3" y="697266"/>
            <a:ext cx="6521823" cy="23955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A8E6C7-2FC1-4926-9B7E-04EF89F6F2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4092" y="3352261"/>
            <a:ext cx="6521823" cy="63514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10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DB3844-C11E-45A7-8CD2-4C453CE4C8EF}"/>
              </a:ext>
            </a:extLst>
          </p:cNvPr>
          <p:cNvCxnSpPr/>
          <p:nvPr userDrawn="1"/>
        </p:nvCxnSpPr>
        <p:spPr>
          <a:xfrm>
            <a:off x="484094" y="2832305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0DEAC-5B74-46F5-A05A-F3A8E30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9425" y="3206889"/>
            <a:ext cx="4766493" cy="1764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C49CEE-7270-4DB0-AF92-420B1B719032}"/>
              </a:ext>
            </a:extLst>
          </p:cNvPr>
          <p:cNvCxnSpPr/>
          <p:nvPr userDrawn="1"/>
        </p:nvCxnSpPr>
        <p:spPr>
          <a:xfrm>
            <a:off x="449263" y="5345906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B05B7A-91BE-4257-817B-41DF320AE57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04594" y="5720490"/>
            <a:ext cx="4766493" cy="1764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B08143-E34D-4B41-9478-98B67BBA4A7E}"/>
              </a:ext>
            </a:extLst>
          </p:cNvPr>
          <p:cNvCxnSpPr/>
          <p:nvPr userDrawn="1"/>
        </p:nvCxnSpPr>
        <p:spPr>
          <a:xfrm>
            <a:off x="449262" y="7859507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DCF054-B180-4419-918B-029D6CF9631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204593" y="8234089"/>
            <a:ext cx="4766493" cy="176443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E61B2F-B0F5-4731-8F90-3EF585F2D62C}"/>
              </a:ext>
            </a:extLst>
          </p:cNvPr>
          <p:cNvCxnSpPr/>
          <p:nvPr userDrawn="1"/>
        </p:nvCxnSpPr>
        <p:spPr>
          <a:xfrm>
            <a:off x="518925" y="430306"/>
            <a:ext cx="6521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E3232-6B49-450C-9ADE-7AE65648A00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74256" y="658939"/>
            <a:ext cx="4766493" cy="1764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C8D04B-B926-4305-961D-572E356A3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8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험 기기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AF79FD-0B02-464F-996E-572E775FD07C}"/>
              </a:ext>
            </a:extLst>
          </p:cNvPr>
          <p:cNvSpPr/>
          <p:nvPr userDrawn="1"/>
        </p:nvSpPr>
        <p:spPr>
          <a:xfrm>
            <a:off x="484093" y="636368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DFB77-0F4B-4B47-9906-8070DA896328}"/>
              </a:ext>
            </a:extLst>
          </p:cNvPr>
          <p:cNvSpPr/>
          <p:nvPr userDrawn="1"/>
        </p:nvSpPr>
        <p:spPr>
          <a:xfrm>
            <a:off x="2837044" y="636368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239069-74FE-4189-896F-1AC36FE5DD2A}"/>
              </a:ext>
            </a:extLst>
          </p:cNvPr>
          <p:cNvSpPr/>
          <p:nvPr userDrawn="1"/>
        </p:nvSpPr>
        <p:spPr>
          <a:xfrm>
            <a:off x="5189996" y="636368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72120-7A90-4F91-9091-AC9314D35F1A}"/>
              </a:ext>
            </a:extLst>
          </p:cNvPr>
          <p:cNvSpPr/>
          <p:nvPr userDrawn="1"/>
        </p:nvSpPr>
        <p:spPr>
          <a:xfrm>
            <a:off x="484084" y="4100853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96A48-FE66-40A4-A3B2-095511F80D8B}"/>
              </a:ext>
            </a:extLst>
          </p:cNvPr>
          <p:cNvSpPr/>
          <p:nvPr userDrawn="1"/>
        </p:nvSpPr>
        <p:spPr>
          <a:xfrm>
            <a:off x="2837035" y="4100853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DCCB41-968E-4D67-984A-981C43587CE2}"/>
              </a:ext>
            </a:extLst>
          </p:cNvPr>
          <p:cNvSpPr/>
          <p:nvPr userDrawn="1"/>
        </p:nvSpPr>
        <p:spPr>
          <a:xfrm>
            <a:off x="5189987" y="4100853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131CB4-4342-4804-AF88-0353AFCB355C}"/>
              </a:ext>
            </a:extLst>
          </p:cNvPr>
          <p:cNvSpPr/>
          <p:nvPr userDrawn="1"/>
        </p:nvSpPr>
        <p:spPr>
          <a:xfrm>
            <a:off x="484087" y="7653902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31C9DE-E611-49DF-B98A-0EE62509618F}"/>
              </a:ext>
            </a:extLst>
          </p:cNvPr>
          <p:cNvSpPr/>
          <p:nvPr userDrawn="1"/>
        </p:nvSpPr>
        <p:spPr>
          <a:xfrm>
            <a:off x="2837038" y="7653902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9F6721-1473-4F89-8E17-56AEFFCBFB4A}"/>
              </a:ext>
            </a:extLst>
          </p:cNvPr>
          <p:cNvSpPr/>
          <p:nvPr userDrawn="1"/>
        </p:nvSpPr>
        <p:spPr>
          <a:xfrm>
            <a:off x="5189990" y="7653902"/>
            <a:ext cx="1815921" cy="191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3625D6E-ECBA-4518-87B1-5AE352A77C4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84083" y="254622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1452295-5A83-4713-AD78-4CF053A87C6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2837034" y="254622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1844D58-4A3C-49AA-8708-B49E0D0200F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189975" y="254622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7CD8DEC-80A9-492D-87C4-2D050B99549C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84083" y="602587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E5AE5DA-861F-4251-86FB-5D52DD31CEA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2837034" y="602587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B006130-35FC-432B-8F38-B008CED0D75A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5189975" y="6025878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F7B1047-8DE1-409C-BE4E-6811038E9FA5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484083" y="9573321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1D034F-CCF2-429E-8ECC-CC2E6B48715C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2837034" y="9573321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9A68E04-4FE5-4D4C-8877-9B4ECE6346BF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5189975" y="9573321"/>
            <a:ext cx="1815921" cy="3317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45906BF1-5065-4505-8951-61DC0E8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ctr"/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20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6B2-B7BB-43A8-AE7E-A8E5DAE56AC8}"/>
              </a:ext>
            </a:extLst>
          </p:cNvPr>
          <p:cNvCxnSpPr/>
          <p:nvPr userDrawn="1"/>
        </p:nvCxnSpPr>
        <p:spPr>
          <a:xfrm>
            <a:off x="484094" y="430306"/>
            <a:ext cx="6521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2DB09671-97C0-448A-AE72-757845D3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1826" y="10426647"/>
            <a:ext cx="1700927" cy="26516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ctr"/>
            <a:fld id="{FB9C2A5C-F3F6-42E8-97A5-3A0154FF4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99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6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6C96F-2D53-4E74-9F66-462E88EA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1E671-B739-4C9E-8A5E-6609525D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5582"/>
            <a:ext cx="3176113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622E6-44AF-45E9-B20F-82BB475A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834" y="2845582"/>
            <a:ext cx="3176114" cy="6784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7B6E-7B2B-4F93-A398-154CF1D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0EF56-349F-4E19-A348-3299893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D2FE9-89E3-4F72-97DA-C29B657B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48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12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887D0-FA84-4418-A145-7A3ECB10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8" y="569395"/>
            <a:ext cx="6520220" cy="20659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A2F70-DD0E-4A35-878B-A2CE303D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78" y="2621444"/>
            <a:ext cx="3197113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79360-7120-4CAE-AC14-A07E69213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78" y="3905018"/>
            <a:ext cx="3197113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C4640-FC59-44CF-B107-63FC387F1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7" y="2621444"/>
            <a:ext cx="3214611" cy="12835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AD7F41-079F-444F-A465-D17559D26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7" y="3905018"/>
            <a:ext cx="3214611" cy="5745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7C468-3A96-4E13-A652-BC4954EB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EB043-4055-4920-8541-0DBF8950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55C438-A220-4B55-BC8D-06A8CF02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B6285-915A-44BC-B5D0-60F11926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69463-8C04-4D41-9BE2-4F306D19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168EB-D6E0-44B2-ACE2-4E291CE6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E53012-A9C5-4F62-A373-0E2D930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6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C0560-FF71-478A-9709-BDA73611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84AC1-472A-467A-A05C-AC6745FC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BCA0D-9026-4DAA-ABDB-0D0E60F4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AE23-18D7-4096-BFB2-A9EE48D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9E159-EE84-4339-8781-591890AD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DE78F-35B5-4FF1-B41A-BD1C7E55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48FF1-BB47-4BBE-BC4F-3806941B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203EA-2DCF-46B4-817A-023006F9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1E3F3-64AC-48C4-ACB8-59772350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2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E1F3-DFD0-4A11-AA78-00A68077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7" y="712788"/>
            <a:ext cx="2437646" cy="2494756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94D722-0FA5-4D93-8700-DA4E7E7E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612" y="1539733"/>
            <a:ext cx="3827085" cy="7598426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FFB81-F71C-40A6-AFB0-4722EC096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77" y="3207544"/>
            <a:ext cx="2437646" cy="5941752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25431-A8DA-4338-88B5-7C738E5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68A11-90A9-4348-8CA4-C21A2D3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2A712-846F-47D7-BB26-9BA3458F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8140E5-38E3-4D37-88ED-F8BC9FA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9" y="569395"/>
            <a:ext cx="6520220" cy="2065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AEBA3-F53A-4326-8C8B-C6791613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9" y="2845582"/>
            <a:ext cx="6520220" cy="6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48AEB-46F3-4C8D-98F8-2B86016C6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8A0DF-8913-454D-8973-73202737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4" y="9909417"/>
            <a:ext cx="2551390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F7BCC-A7E2-4A1C-A68E-28CAF29F5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D4276-C614-4F55-8772-7D773236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9" y="569395"/>
            <a:ext cx="6520220" cy="2065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33E5E-97A0-4D91-9E27-6B567C80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9" y="2845582"/>
            <a:ext cx="6520220" cy="6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F464E-23E1-4956-B3B5-7F972EFAC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0015-BBCE-4D45-BA1B-39B8D54E4C2A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C92E1-F107-47D2-91CB-4699778A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4" y="9909417"/>
            <a:ext cx="2551390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B5433-783F-441E-BD67-924481229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909417"/>
            <a:ext cx="1700927" cy="569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76BF-B67A-4A74-9EBD-9022AA4A3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2674-473D-4858-8240-2FCCD88410A6}" type="datetimeFigureOut">
              <a:rPr lang="ko-KR" altLang="en-US" smtClean="0"/>
              <a:t>2023. 3. 4.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2A5C-F3F6-42E8-97A5-3A0154FF4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05" r:id="rId8"/>
    <p:sldLayoutId id="2147483716" r:id="rId9"/>
    <p:sldLayoutId id="2147483710" r:id="rId10"/>
    <p:sldLayoutId id="2147483717" r:id="rId11"/>
    <p:sldLayoutId id="2147483715" r:id="rId12"/>
    <p:sldLayoutId id="2147483713" r:id="rId13"/>
    <p:sldLayoutId id="2147483711" r:id="rId14"/>
    <p:sldLayoutId id="2147483712" r:id="rId15"/>
    <p:sldLayoutId id="2147483706" r:id="rId16"/>
    <p:sldLayoutId id="2147483707" r:id="rId17"/>
    <p:sldLayoutId id="2147483708" r:id="rId18"/>
    <p:sldLayoutId id="2147483709" r:id="rId19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AB8DE-37F6-44CC-830E-E1B10CC6084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ko-KR" dirty="0"/>
              <a:t>Effect of sodium-L-ascorbate (SA) on the gel-forming properties of Alaska pollock surimi was studied with respect to optimum level, surimi quality, gel setting, vacuum chopping, freeze-thaw and thermal stabilities, and salt and moisture levels. SA significantly improved gel cohesiveness and sensory firmness of fiberized products with maximum strengthening effect at a 0.2% level. Its effectiveness was directly related to surimi quality regardless of vacuum treatment indicating the unimportance of airborne oxygen. Freeze-syneresis promoted by </a:t>
            </a:r>
            <a:r>
              <a:rPr lang="en-US" altLang="ko-KR" dirty="0" err="1"/>
              <a:t>ascorbatc</a:t>
            </a:r>
            <a:r>
              <a:rPr lang="en-US" altLang="ko-KR" dirty="0"/>
              <a:t> during frozen storage was moderated by the use of </a:t>
            </a:r>
            <a:r>
              <a:rPr lang="en-US" altLang="ko-KR" dirty="0" err="1"/>
              <a:t>hydrox</a:t>
            </a:r>
            <a:r>
              <a:rPr lang="en-US" altLang="ko-KR" dirty="0"/>
              <a:t>-</a:t>
            </a:r>
            <a:r>
              <a:rPr lang="en-US" altLang="ko-KR" dirty="0" err="1"/>
              <a:t>ypropylatcd</a:t>
            </a:r>
            <a:r>
              <a:rPr lang="en-US" altLang="ko-KR" dirty="0"/>
              <a:t>-modified starch.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9D15B-9AA8-42F8-BA3F-2DF0D99E250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Sodium ascorbate affects surimi gel forming properties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50D1C-9434-46B9-B6AC-88D2ACE6B8FB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altLang="ko-KR" dirty="0"/>
              <a:t>Lee, H G , Lee, C M , Chung, K H , and </a:t>
            </a:r>
            <a:r>
              <a:rPr lang="en-US" altLang="ko-KR" dirty="0" err="1"/>
              <a:t>Lavery</a:t>
            </a:r>
            <a:r>
              <a:rPr lang="en-US" altLang="ko-KR" dirty="0"/>
              <a:t>, S A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3B134E-82E0-4072-9B8B-6C5E67B508B5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en-US" altLang="ko-KR" dirty="0"/>
              <a:t>1992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AD275-4024-46D3-97B4-637D61DFBBA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304269" y="188658"/>
            <a:ext cx="2736873" cy="331726"/>
          </a:xfrm>
        </p:spPr>
        <p:txBody>
          <a:bodyPr/>
          <a:lstStyle/>
          <a:p>
            <a:r>
              <a:rPr lang="en-US" altLang="ko-KR" dirty="0"/>
              <a:t>Journal of Food Science 57(6)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8B45F93-A7EB-4C42-9805-9A9E40486A9E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8CB4776-694E-44FC-B812-416E7DE7F8B0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ko-KR" altLang="en-US" dirty="0"/>
              <a:t>최영준</a:t>
            </a:r>
            <a:r>
              <a:rPr lang="en-US" altLang="ko-KR" dirty="0"/>
              <a:t>, </a:t>
            </a:r>
            <a:r>
              <a:rPr lang="de-DE" altLang="ko-KR" dirty="0"/>
              <a:t>Lanier, T C , </a:t>
            </a:r>
            <a:r>
              <a:rPr lang="ko-KR" altLang="en-US" dirty="0"/>
              <a:t>이현규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AFC5871-305A-44BC-9301-EFDC5982BB40}"/>
              </a:ext>
            </a:extLst>
          </p:cNvPr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n-US" altLang="ko-KR" dirty="0"/>
              <a:t>1993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F2CF799-619E-4D52-A64D-67BAE876EEE7}"/>
              </a:ext>
            </a:extLst>
          </p:cNvPr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rPr lang="ko-KR" altLang="en-US" dirty="0"/>
              <a:t>가수분해효소를 이용한 어육단백질의 열변성지표에 관한 연구 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DFAED944-F67C-4A18-81B7-8B34B90A5A4F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4250481" y="5338819"/>
            <a:ext cx="2736873" cy="331726"/>
          </a:xfrm>
        </p:spPr>
        <p:txBody>
          <a:bodyPr/>
          <a:lstStyle/>
          <a:p>
            <a:r>
              <a:rPr lang="ko-KR" altLang="en-US" dirty="0"/>
              <a:t>냉동 </a:t>
            </a:r>
            <a:r>
              <a:rPr lang="en-US" altLang="ko-KR" dirty="0"/>
              <a:t>• </a:t>
            </a:r>
            <a:r>
              <a:rPr lang="ko-KR" altLang="en-US" dirty="0"/>
              <a:t>공조 </a:t>
            </a:r>
            <a:r>
              <a:rPr lang="ko-KR" altLang="en-US" dirty="0" err="1"/>
              <a:t>공학지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68884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</TotalTime>
  <Words>152</Words>
  <Application>Microsoft Macintosh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Calibri Light</vt:lpstr>
      <vt:lpstr>Calibri</vt:lpstr>
      <vt:lpstr>Arial</vt:lpstr>
      <vt:lpstr>맑은 고딕</vt:lpstr>
      <vt:lpstr>디자인 사용자 지정</vt:lpstr>
      <vt:lpstr>1_디자인 사용자 지정</vt:lpstr>
      <vt:lpstr>2_디자인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유경</dc:creator>
  <cp:lastModifiedBy>우수몽</cp:lastModifiedBy>
  <cp:revision>234</cp:revision>
  <dcterms:created xsi:type="dcterms:W3CDTF">2021-02-18T15:38:28Z</dcterms:created>
  <dcterms:modified xsi:type="dcterms:W3CDTF">2023-03-04T11:53:26Z</dcterms:modified>
</cp:coreProperties>
</file>