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2" r:id="rId4"/>
    <p:sldId id="263" r:id="rId5"/>
    <p:sldId id="273" r:id="rId6"/>
    <p:sldId id="265" r:id="rId7"/>
    <p:sldId id="268" r:id="rId8"/>
    <p:sldId id="270" r:id="rId9"/>
    <p:sldId id="271" r:id="rId10"/>
    <p:sldId id="274" r:id="rId11"/>
    <p:sldId id="266" r:id="rId12"/>
    <p:sldId id="275" r:id="rId13"/>
    <p:sldId id="259" r:id="rId14"/>
  </p:sldIdLst>
  <p:sldSz cx="9144000" cy="6858000" type="screen4x3"/>
  <p:notesSz cx="6858000" cy="9144000"/>
  <p:embeddedFontLst>
    <p:embeddedFont>
      <p:font typeface="HY헤드라인M" panose="02030600000101010101" pitchFamily="18" charset="-127"/>
      <p:regular r:id="rId16"/>
    </p:embeddedFont>
    <p:embeddedFont>
      <p:font typeface="MD아트체" panose="02020603020101020101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47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31F07-517F-484E-897B-E6942B342EB8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98946-3E00-4A99-B568-37AD9F345F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5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4E3D-4364-4378-B87D-820902BD315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CB2-EACA-43AE-AA7B-3339A3BE6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4E3D-4364-4378-B87D-820902BD3150}" type="datetimeFigureOut">
              <a:rPr lang="ko-KR" altLang="en-US" smtClean="0"/>
              <a:t>2016-03-15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BCB2-EACA-43AE-AA7B-3339A3BE6A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ownloads\제목 없음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732718" y="564318"/>
            <a:ext cx="5760000" cy="5760000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Administrator\Downloads\logo-투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32" y="1336675"/>
            <a:ext cx="5048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32932" y="4762500"/>
            <a:ext cx="540936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Proposal presentation</a:t>
            </a:r>
          </a:p>
          <a:p>
            <a:endParaRPr lang="en-US" altLang="ko-KR" sz="9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       By. Dong-</a:t>
            </a:r>
            <a:r>
              <a:rPr lang="en-US" altLang="ko-KR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Hee</a:t>
            </a:r>
            <a:r>
              <a:rPr lang="en-US" altLang="ko-KR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Yun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43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8100"/>
            <a:ext cx="9144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0" y="0"/>
            <a:ext cx="4839285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54747" y="154744"/>
            <a:ext cx="60491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소프트웨어 구조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93" y="1467930"/>
            <a:ext cx="8621425" cy="4668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02050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0" y="-1"/>
            <a:ext cx="4839286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48" y="154745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Technology</a:t>
            </a:r>
          </a:p>
        </p:txBody>
      </p:sp>
      <p:pic>
        <p:nvPicPr>
          <p:cNvPr id="6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488" y="4700323"/>
            <a:ext cx="2784299" cy="9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500" y="1513999"/>
            <a:ext cx="4867112" cy="87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499" y="3107150"/>
            <a:ext cx="3591350" cy="87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13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8100"/>
            <a:ext cx="9144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0" y="0"/>
            <a:ext cx="4839285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54747" y="154744"/>
            <a:ext cx="60491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955" y="4941168"/>
            <a:ext cx="2619374" cy="104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954" y="1733112"/>
            <a:ext cx="26193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955" y="3256296"/>
            <a:ext cx="2619374" cy="10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0"/>
          <p:cNvSpPr/>
          <p:nvPr/>
        </p:nvSpPr>
        <p:spPr>
          <a:xfrm>
            <a:off x="3729329" y="1733111"/>
            <a:ext cx="4515079" cy="1038225"/>
          </a:xfrm>
          <a:prstGeom prst="roundRect">
            <a:avLst>
              <a:gd name="adj" fmla="val 16667"/>
            </a:avLst>
          </a:prstGeom>
          <a:solidFill>
            <a:schemeClr val="lt1">
              <a:alpha val="69803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80"/>
          <p:cNvSpPr/>
          <p:nvPr/>
        </p:nvSpPr>
        <p:spPr>
          <a:xfrm>
            <a:off x="3729329" y="3256297"/>
            <a:ext cx="4515079" cy="1036799"/>
          </a:xfrm>
          <a:prstGeom prst="roundRect">
            <a:avLst>
              <a:gd name="adj" fmla="val 16667"/>
            </a:avLst>
          </a:prstGeom>
          <a:solidFill>
            <a:schemeClr val="lt1">
              <a:alpha val="69803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Window 7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80"/>
          <p:cNvSpPr/>
          <p:nvPr/>
        </p:nvSpPr>
        <p:spPr>
          <a:xfrm>
            <a:off x="3729329" y="4941168"/>
            <a:ext cx="4515079" cy="1038225"/>
          </a:xfrm>
          <a:prstGeom prst="roundRect">
            <a:avLst>
              <a:gd name="adj" fmla="val 16667"/>
            </a:avLst>
          </a:prstGeom>
          <a:solidFill>
            <a:schemeClr val="lt1">
              <a:alpha val="69803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sz="2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117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C:\Users\Administrator\Downloads\제목 없음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/>
          <p:cNvSpPr/>
          <p:nvPr/>
        </p:nvSpPr>
        <p:spPr>
          <a:xfrm>
            <a:off x="1732718" y="564318"/>
            <a:ext cx="5760000" cy="5760000"/>
          </a:xfrm>
          <a:prstGeom prst="ellipse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55404" y="1674059"/>
            <a:ext cx="66962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 smtClean="0">
                <a:latin typeface="MD아트체" panose="02020603020101020101" pitchFamily="18" charset="-127"/>
                <a:ea typeface="MD아트체" panose="02020603020101020101" pitchFamily="18" charset="-127"/>
              </a:rPr>
              <a:t>Q</a:t>
            </a:r>
            <a:r>
              <a:rPr lang="en-US" altLang="ko-KR" sz="8800" dirty="0" smtClean="0">
                <a:latin typeface="MD아트체" panose="02020603020101020101" pitchFamily="18" charset="-127"/>
                <a:ea typeface="MD아트체" panose="02020603020101020101" pitchFamily="18" charset="-127"/>
              </a:rPr>
              <a:t>&amp;</a:t>
            </a:r>
            <a:r>
              <a:rPr lang="en-US" altLang="ko-KR" sz="19900" dirty="0" smtClean="0">
                <a:latin typeface="MD아트체" panose="02020603020101020101" pitchFamily="18" charset="-127"/>
                <a:ea typeface="MD아트체" panose="02020603020101020101" pitchFamily="18" charset="-127"/>
              </a:rPr>
              <a:t>A</a:t>
            </a:r>
            <a:endParaRPr lang="ko-KR" altLang="en-US" dirty="0">
              <a:latin typeface="MD아트체" panose="02020603020101020101" pitchFamily="18" charset="-127"/>
              <a:ea typeface="MD아트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0" y="-1"/>
            <a:ext cx="4051495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408" y="56269"/>
            <a:ext cx="604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 차</a:t>
            </a:r>
            <a:endParaRPr lang="ko-KR" altLang="en-US" sz="5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Shape 49"/>
          <p:cNvSpPr/>
          <p:nvPr/>
        </p:nvSpPr>
        <p:spPr>
          <a:xfrm>
            <a:off x="360000" y="1492224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1.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팀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소개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7" name="Shape 49"/>
          <p:cNvSpPr/>
          <p:nvPr/>
        </p:nvSpPr>
        <p:spPr>
          <a:xfrm>
            <a:off x="4680000" y="1852224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2. Call Helper?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8" name="Shape 49"/>
          <p:cNvSpPr/>
          <p:nvPr/>
        </p:nvSpPr>
        <p:spPr>
          <a:xfrm>
            <a:off x="360000" y="2392110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spc="-1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3. </a:t>
            </a:r>
            <a:r>
              <a:rPr lang="ko-KR" altLang="en-US" sz="3200" spc="-1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아이디어 선정 배경</a:t>
            </a:r>
            <a:endParaRPr sz="3200" spc="-1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19" name="Shape 49"/>
          <p:cNvSpPr/>
          <p:nvPr/>
        </p:nvSpPr>
        <p:spPr>
          <a:xfrm>
            <a:off x="4680000" y="2752110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spc="-1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4. </a:t>
            </a:r>
            <a:r>
              <a:rPr lang="en-US" sz="3200" spc="-1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Call Helper</a:t>
            </a:r>
            <a:r>
              <a:rPr lang="ko-KR" altLang="en-US" sz="3200" spc="-1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의 가치</a:t>
            </a:r>
            <a:endParaRPr sz="3200" spc="-1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0" name="Shape 49"/>
          <p:cNvSpPr/>
          <p:nvPr/>
        </p:nvSpPr>
        <p:spPr>
          <a:xfrm>
            <a:off x="360000" y="3292224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5.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결과물 </a:t>
            </a:r>
            <a:r>
              <a:rPr lang="ko-KR" altLang="en-US" sz="3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예상안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1" name="Shape 49"/>
          <p:cNvSpPr/>
          <p:nvPr/>
        </p:nvSpPr>
        <p:spPr>
          <a:xfrm>
            <a:off x="4680000" y="3652224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6.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소프트웨어 구조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4" name="Shape 49"/>
          <p:cNvSpPr/>
          <p:nvPr/>
        </p:nvSpPr>
        <p:spPr>
          <a:xfrm>
            <a:off x="360000" y="4192224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7. Technology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5" name="Shape 49"/>
          <p:cNvSpPr/>
          <p:nvPr/>
        </p:nvSpPr>
        <p:spPr>
          <a:xfrm>
            <a:off x="4680000" y="4552224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8.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개발 환경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  <p:sp>
        <p:nvSpPr>
          <p:cNvPr id="26" name="Shape 49"/>
          <p:cNvSpPr/>
          <p:nvPr/>
        </p:nvSpPr>
        <p:spPr>
          <a:xfrm>
            <a:off x="360000" y="5092224"/>
            <a:ext cx="4140000" cy="7200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9.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cs typeface="Arial"/>
                <a:sym typeface="Arial"/>
              </a:rPr>
              <a:t>일정</a:t>
            </a:r>
            <a:endParaRPr sz="3200" dirty="0">
              <a:latin typeface="HY헤드라인M" panose="02030600000101010101" pitchFamily="18" charset="-127"/>
              <a:ea typeface="HY헤드라인M" panose="0203060000010101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8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8100"/>
            <a:ext cx="9144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/>
          <p:nvPr/>
        </p:nvSpPr>
        <p:spPr>
          <a:xfrm>
            <a:off x="342175" y="1240425"/>
            <a:ext cx="8469000" cy="54462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0" y="0"/>
            <a:ext cx="4051494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/>
        </p:nvSpPr>
        <p:spPr>
          <a:xfrm>
            <a:off x="154747" y="154744"/>
            <a:ext cx="60491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팀 소개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50925" y="1900024"/>
            <a:ext cx="4051499" cy="4558676"/>
            <a:chOff x="2550925" y="1900024"/>
            <a:chExt cx="4051499" cy="4558676"/>
          </a:xfrm>
        </p:grpSpPr>
        <p:pic>
          <p:nvPicPr>
            <p:cNvPr id="3074" name="Picture 2" descr="C:\Users\Administrator\Downloads\조직도 투명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925" y="1900024"/>
              <a:ext cx="4051499" cy="395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Shape 40"/>
            <p:cNvSpPr txBox="1"/>
            <p:nvPr/>
          </p:nvSpPr>
          <p:spPr>
            <a:xfrm>
              <a:off x="3976914" y="6045300"/>
              <a:ext cx="1190172" cy="413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US" sz="24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조직도</a:t>
              </a:r>
              <a:endParaRPr 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41" name="Shape 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6774" y="1910651"/>
            <a:ext cx="6270452" cy="4105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1327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0" y="-1"/>
            <a:ext cx="4051495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48" y="154745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Call Helper?</a:t>
            </a:r>
            <a:endParaRPr lang="ko-KR" altLang="en-US" sz="3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Shape 49"/>
          <p:cNvSpPr/>
          <p:nvPr/>
        </p:nvSpPr>
        <p:spPr>
          <a:xfrm>
            <a:off x="342175" y="1240425"/>
            <a:ext cx="8469000" cy="4633800"/>
          </a:xfrm>
          <a:prstGeom prst="roundRect">
            <a:avLst>
              <a:gd name="adj" fmla="val 16667"/>
            </a:avLst>
          </a:prstGeom>
          <a:solidFill>
            <a:schemeClr val="lt1">
              <a:alpha val="69800"/>
            </a:schemeClr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50"/>
          <p:cNvSpPr txBox="1"/>
          <p:nvPr/>
        </p:nvSpPr>
        <p:spPr>
          <a:xfrm>
            <a:off x="1219000" y="1867775"/>
            <a:ext cx="6943500" cy="27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6000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Call helper</a:t>
            </a:r>
          </a:p>
          <a:p>
            <a:pPr lvl="0" indent="35560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indent="35560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0" indent="3556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콜헬퍼</a:t>
            </a:r>
            <a:r>
              <a:rPr 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(Call Helper)는 </a:t>
            </a:r>
            <a:r>
              <a:rPr lang="en-US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청각장애인이</a:t>
            </a:r>
            <a:r>
              <a:rPr 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통화서비스를</a:t>
            </a:r>
            <a:r>
              <a:rPr 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이용하지</a:t>
            </a:r>
            <a:r>
              <a:rPr 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못하는</a:t>
            </a:r>
            <a:r>
              <a:rPr 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불편함을</a:t>
            </a:r>
            <a:r>
              <a:rPr 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해소해주</a:t>
            </a:r>
            <a:r>
              <a:rPr lang="ko-KR" altLang="en-US" dirty="0" err="1" smtClean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기위</a:t>
            </a:r>
            <a:r>
              <a:rPr lang="ko-KR" altLang="en-US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</a:t>
            </a:r>
            <a:r>
              <a:rPr lang="en-US" dirty="0" smtClean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어플리케이션입니다</a:t>
            </a:r>
            <a:r>
              <a:rPr lang="en-US" dirty="0">
                <a:solidFill>
                  <a:schemeClr val="dk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90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8100"/>
            <a:ext cx="9144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/>
          <p:nvPr/>
        </p:nvSpPr>
        <p:spPr>
          <a:xfrm>
            <a:off x="0" y="0"/>
            <a:ext cx="4839285" cy="105507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290" y="0"/>
                </a:lnTo>
                <a:lnTo>
                  <a:pt x="25058" y="0"/>
                </a:lnTo>
                <a:lnTo>
                  <a:pt x="120000" y="0"/>
                </a:lnTo>
                <a:lnTo>
                  <a:pt x="105800" y="120000"/>
                </a:lnTo>
                <a:lnTo>
                  <a:pt x="25058" y="118441"/>
                </a:lnTo>
                <a:lnTo>
                  <a:pt x="0" y="118441"/>
                </a:lnTo>
                <a:lnTo>
                  <a:pt x="0" y="118441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54747" y="154744"/>
            <a:ext cx="604910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아이디어 선정 배경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25" y="1753700"/>
            <a:ext cx="4197025" cy="43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275" y="1753700"/>
            <a:ext cx="4197024" cy="43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813" y="1753699"/>
            <a:ext cx="3993642" cy="43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9285" y="1753700"/>
            <a:ext cx="4197014" cy="434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4154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0" y="-1"/>
            <a:ext cx="4839286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48" y="154745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Call Helper</a:t>
            </a:r>
            <a:r>
              <a:rPr lang="ko-KR" altLang="en-US" sz="3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가치</a:t>
            </a:r>
            <a:endParaRPr lang="ko-KR" altLang="en-US" sz="3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57943" y="1828801"/>
            <a:ext cx="7295916" cy="1364014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청각 장애인의 </a:t>
            </a:r>
            <a:r>
              <a:rPr lang="en-US" altLang="ko-KR" sz="3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ARS </a:t>
            </a:r>
            <a:r>
              <a:rPr lang="ko-KR" altLang="en-US" sz="3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이용</a:t>
            </a:r>
            <a:endParaRPr lang="ko-KR" altLang="en-US" sz="3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24042" y="3962404"/>
            <a:ext cx="7295916" cy="1364014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청각 장애인과 비장애인간의</a:t>
            </a:r>
            <a:endParaRPr lang="en-US" altLang="ko-KR" sz="3600" dirty="0" smtClean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3600" dirty="0" smtClean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의사소통</a:t>
            </a:r>
            <a:endParaRPr lang="ko-KR" altLang="en-US" sz="36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3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0" y="-1"/>
            <a:ext cx="4839286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48" y="154745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결과물 </a:t>
            </a:r>
            <a:r>
              <a:rPr lang="ko-KR" altLang="en-US" sz="36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예상안</a:t>
            </a:r>
            <a:endParaRPr lang="en-US" altLang="ko-KR" sz="36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52225296" descr="EMB000016b82c1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"/>
          <a:stretch/>
        </p:blipFill>
        <p:spPr bwMode="auto">
          <a:xfrm>
            <a:off x="540000" y="1440000"/>
            <a:ext cx="2160000" cy="406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73400" y="1440000"/>
            <a:ext cx="5689600" cy="4066469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20000" y="1980000"/>
            <a:ext cx="483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● 전화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수신 및 발신 시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수신을 자동으로 감지해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실행</a:t>
            </a: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0000" y="3420000"/>
            <a:ext cx="5094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● 우측 상단에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아이콘 터치 시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stt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(speech to text)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페이지로 이동</a:t>
            </a: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0" y="-1"/>
            <a:ext cx="4839286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48" y="154745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결과물 </a:t>
            </a:r>
            <a:r>
              <a:rPr lang="ko-KR" altLang="en-US" sz="36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예상안</a:t>
            </a:r>
            <a:endParaRPr lang="en-US" altLang="ko-KR" sz="36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52226736" descr="EMB000016b82c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" b="1606"/>
          <a:stretch/>
        </p:blipFill>
        <p:spPr bwMode="auto">
          <a:xfrm>
            <a:off x="540000" y="1440000"/>
            <a:ext cx="21600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52228416" descr="EMB000016b82c2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" b="1606"/>
          <a:stretch/>
        </p:blipFill>
        <p:spPr bwMode="auto">
          <a:xfrm>
            <a:off x="540000" y="1440000"/>
            <a:ext cx="2160000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3073400" y="1440000"/>
            <a:ext cx="5689600" cy="4066469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0000" y="1980000"/>
            <a:ext cx="478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● 통화 내용을 실시간으로 인식해 텍스트 형식으로 변환</a:t>
            </a:r>
          </a:p>
          <a:p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0000" y="3420000"/>
            <a:ext cx="4789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변환된 텍스트와 변환된 시간을 출력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ownloads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0" y="-1"/>
            <a:ext cx="4839286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48" y="154745"/>
            <a:ext cx="604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결과물 </a:t>
            </a:r>
            <a:r>
              <a:rPr lang="ko-KR" altLang="en-US" sz="3600" dirty="0" err="1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예상안</a:t>
            </a:r>
            <a:endParaRPr lang="en-US" altLang="ko-KR" sz="3600" dirty="0" smtClean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_x352228256" descr="EMB000016b82c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 b="-1"/>
          <a:stretch/>
        </p:blipFill>
        <p:spPr bwMode="auto">
          <a:xfrm>
            <a:off x="540000" y="1440000"/>
            <a:ext cx="2160000" cy="420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352227376" descr="EMB000016b82c2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"/>
          <a:stretch/>
        </p:blipFill>
        <p:spPr bwMode="auto">
          <a:xfrm>
            <a:off x="540000" y="1440000"/>
            <a:ext cx="2160000" cy="42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3073400" y="1440000"/>
            <a:ext cx="5689600" cy="4066469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20000" y="1980000"/>
            <a:ext cx="4789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실행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저장을 켜고 끌 수 있는 설정 화면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0000" y="3420000"/>
            <a:ext cx="4789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●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저장된 통화 내용을 확인 및 삭제 가능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96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164</Words>
  <Application>Microsoft Office PowerPoint</Application>
  <PresentationFormat>화면 슬라이드 쇼(4:3)</PresentationFormat>
  <Paragraphs>41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HY헤드라인M</vt:lpstr>
      <vt:lpstr>MD아트체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Administrator</cp:lastModifiedBy>
  <cp:revision>14</cp:revision>
  <dcterms:created xsi:type="dcterms:W3CDTF">2016-03-08T14:43:06Z</dcterms:created>
  <dcterms:modified xsi:type="dcterms:W3CDTF">2016-03-15T10:20:45Z</dcterms:modified>
</cp:coreProperties>
</file>