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0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9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F442-7DFE-4199-8C0E-24A71666486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7B4C-08AF-4B04-9A6C-E8256B25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7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530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82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</cp:revision>
  <dcterms:created xsi:type="dcterms:W3CDTF">2023-10-10T00:27:45Z</dcterms:created>
  <dcterms:modified xsi:type="dcterms:W3CDTF">2023-10-10T00:28:06Z</dcterms:modified>
</cp:coreProperties>
</file>