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3"/>
    <p:sldId id="310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4155" indent="-224155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605" indent="-17335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135" indent="-17399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490" indent="-17399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99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indent="-17399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989956" y="476672"/>
            <a:ext cx="10729192" cy="28956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9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人事管理系统</a:t>
            </a:r>
            <a:endParaRPr lang="en-US" sz="9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5446340" y="4005064"/>
            <a:ext cx="4464496" cy="50405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苏朋辉、孟令昌、苗凤凯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570" y="29817"/>
            <a:ext cx="3059831" cy="62785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人事管理系统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93812" y="1052736"/>
            <a:ext cx="10796738" cy="50405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效果展示</a:t>
            </a:r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—</a:t>
            </a:r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主页面</a:t>
            </a:r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727" y="1880008"/>
            <a:ext cx="9070908" cy="4608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570" y="29817"/>
            <a:ext cx="3059831" cy="62785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人事管理系统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93812" y="1052736"/>
            <a:ext cx="10796738" cy="50405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效果展示</a:t>
            </a:r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—</a:t>
            </a:r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员工添加页面</a:t>
            </a:r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630" y="1792605"/>
            <a:ext cx="8951595" cy="466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570" y="29817"/>
            <a:ext cx="3059831" cy="62785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人事管理系统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93812" y="1052736"/>
            <a:ext cx="10796738" cy="50405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效果展示</a:t>
            </a:r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—</a:t>
            </a:r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公告预览页面</a:t>
            </a:r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790" y="1772816"/>
            <a:ext cx="9406781" cy="4848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77788" y="332656"/>
            <a:ext cx="10729192" cy="28956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13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谢谢</a:t>
            </a:r>
            <a:endParaRPr lang="en-US" sz="13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5446340" y="4005064"/>
            <a:ext cx="4464496" cy="50405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苏朋辉、孟令昌、苗凤凯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570" y="29817"/>
            <a:ext cx="3059831" cy="62785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人事管理系统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93812" y="1124744"/>
            <a:ext cx="10796738" cy="5040560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zh-CN" alt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项目背景</a:t>
            </a:r>
            <a:endParaRPr lang="en-US" altLang="zh-C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sz="5100" dirty="0"/>
              <a:t>企业良好的发展，离不开内部规范、合理的管理，相较于传统的管理方式，借助互联网的快速发展，积极引入办公自动化系统，能够显著提高企业的办公、管理水平，进而促进企业高效发展。</a:t>
            </a:r>
            <a:endParaRPr lang="en-US" altLang="zh-CN" sz="5100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sz="5100" dirty="0"/>
              <a:t>	</a:t>
            </a:r>
            <a:r>
              <a:rPr lang="zh-CN" altLang="en-US" sz="5100" dirty="0"/>
              <a:t>“人事管理系统”作为办公自动化系统的重要组成部分，可以帮助人事部门简单便捷地进行企业人事管理的相关工作。</a:t>
            </a:r>
            <a:endParaRPr lang="en-US" altLang="zh-CN" sz="5100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570" y="29817"/>
            <a:ext cx="3059831" cy="62785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人事管理系统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93812" y="1052736"/>
            <a:ext cx="10796738" cy="50405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需求分析</a:t>
            </a:r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sz="2800" dirty="0"/>
              <a:t>面向用户：企业范围的人事管理人员</a:t>
            </a:r>
            <a:endParaRPr lang="en-US" altLang="zh-CN" sz="2800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主要功能：部门管理、职位管理、员工管理、通知公告的推送、文件发布和下载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570" y="29817"/>
            <a:ext cx="3059831" cy="62785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人事管理系统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93812" y="1052736"/>
            <a:ext cx="10796738" cy="50405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项目分工明细</a:t>
            </a:r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sz="2800" dirty="0"/>
              <a:t>需求分析：苏朋辉、孟令昌、苗凤凯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文档设计：苏朋辉、孟令昌、苗凤凯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编码开发：苏朋辉、孟令昌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570" y="29817"/>
            <a:ext cx="3059831" cy="62785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人事管理系统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93812" y="1052736"/>
            <a:ext cx="10796738" cy="50405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项目分工明细</a:t>
            </a:r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sz="2800" dirty="0"/>
              <a:t>需求分析：苏朋辉、孟令昌、苗凤凯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文档设计：苏朋辉、孟令昌、苗凤凯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编码开发：苏朋辉、孟令昌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570" y="29817"/>
            <a:ext cx="3059831" cy="62785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人事管理系统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93812" y="1052736"/>
            <a:ext cx="10796738" cy="50405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总体用例图</a:t>
            </a:r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sz="2800" dirty="0"/>
              <a:t>需求分析：苏朋辉、孟令昌、苗凤凯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文档设计：苏朋辉、孟令昌、苗凤凯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编码开发：苏朋辉、孟令昌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220" y="1844824"/>
            <a:ext cx="9145921" cy="4837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570" y="29817"/>
            <a:ext cx="3059831" cy="62785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人事管理系统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93812" y="1052736"/>
            <a:ext cx="10796738" cy="50405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数据库设计</a:t>
            </a:r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924" y="1700808"/>
            <a:ext cx="8496944" cy="4995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570" y="29817"/>
            <a:ext cx="3059831" cy="62785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人事管理系统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93812" y="1052736"/>
            <a:ext cx="10796738" cy="50405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功能时序图描述</a:t>
            </a:r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—</a:t>
            </a:r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用户访问</a:t>
            </a:r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964" y="1772816"/>
            <a:ext cx="7600556" cy="4790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570" y="29817"/>
            <a:ext cx="3059831" cy="627856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人事管理系统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93812" y="1052736"/>
            <a:ext cx="10796738" cy="50405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效果展示</a:t>
            </a:r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—</a:t>
            </a:r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登录界面</a:t>
            </a:r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988" y="1772816"/>
            <a:ext cx="7632848" cy="4563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525</Words>
  <Application>WPS 演示</Application>
  <PresentationFormat>自定义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华文楷体</vt:lpstr>
      <vt:lpstr>数字蓝色隧道 16x9</vt:lpstr>
      <vt:lpstr>人事管理系统</vt:lpstr>
      <vt:lpstr>人事管理系统</vt:lpstr>
      <vt:lpstr>人事管理系统</vt:lpstr>
      <vt:lpstr>人事管理系统</vt:lpstr>
      <vt:lpstr>人事管理系统</vt:lpstr>
      <vt:lpstr>人事管理系统</vt:lpstr>
      <vt:lpstr>人事管理系统</vt:lpstr>
      <vt:lpstr>人事管理系统</vt:lpstr>
      <vt:lpstr>人事管理系统</vt:lpstr>
      <vt:lpstr>人事管理系统</vt:lpstr>
      <vt:lpstr>人事管理系统</vt:lpstr>
      <vt:lpstr>人事管理系统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</cp:lastModifiedBy>
  <cp:revision>3</cp:revision>
  <dcterms:created xsi:type="dcterms:W3CDTF">2017-08-09T04:01:00Z</dcterms:created>
  <dcterms:modified xsi:type="dcterms:W3CDTF">2017-08-10T07:50:47Z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2052-10.1.0.6235</vt:lpwstr>
  </property>
</Properties>
</file>