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84" r:id="rId9"/>
    <p:sldId id="391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E9C879-87FF-4AB2-8CC8-93E3A839D8AE}" type="datetime1">
              <a:rPr lang="en-US" smtClean="0"/>
              <a:t>11/15/2018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B2AB-6444-485B-825E-4FE2120D8947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540D4-045F-4778-9E6E-34AC92B51DF8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57F1F-AC44-4A8E-B5FC-4A47ED2932C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8C63C-7824-47A6-A5F7-453C714674BE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68E21-DDA9-454A-B889-ABC22BEDEF9A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41FA2D-8F4A-48D0-B9D3-A74DB78D6EB4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5B155-C12E-40DB-9743-C0947A9C8AD6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1E02E-AF70-491E-8641-92094F5C5516}" type="datetime1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14978-8F9D-427A-9BD6-0D6AF9390B62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5FE6BE-9B24-4C68-A8AF-5E46180AE5D7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A759A2C5-FF9F-4655-A6DE-805EBEC69007}" type="datetime1">
              <a:rPr lang="en-US" smtClean="0"/>
              <a:t>11/15/2018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</a:t>
            </a:r>
            <a:r>
              <a:rPr lang="ko-KR" altLang="en-US" dirty="0" smtClean="0"/>
              <a:t>군집화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ML </a:t>
            </a:r>
            <a:r>
              <a:rPr lang="ko-KR" altLang="en-US" sz="2800" dirty="0" smtClean="0"/>
              <a:t>기반 방법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비슷한 단어들을 갖는 문서끼리 묶어주는 방법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각 문서에 대한 </a:t>
            </a:r>
            <a:r>
              <a:rPr lang="en-US" altLang="ko-KR" sz="2400" dirty="0" smtClean="0"/>
              <a:t>label </a:t>
            </a:r>
            <a:r>
              <a:rPr lang="ko-KR" altLang="en-US" sz="2400" dirty="0" smtClean="0"/>
              <a:t>정보가 필요치 않으므로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군집화는 </a:t>
            </a:r>
            <a:r>
              <a:rPr lang="en-US" altLang="ko-KR" sz="2400" dirty="0" smtClean="0"/>
              <a:t>unsupervised learning</a:t>
            </a:r>
            <a:r>
              <a:rPr lang="ko-KR" altLang="en-US" sz="2400" dirty="0" smtClean="0"/>
              <a:t>에 속함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문서 간의 유사도를 기반으로 유사한 문서끼리 묶어 줌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주요 알고리즘</a:t>
            </a:r>
            <a:endParaRPr lang="en-US" altLang="ko-KR" sz="2400" dirty="0" smtClean="0"/>
          </a:p>
          <a:p>
            <a:pPr lvl="2"/>
            <a:r>
              <a:rPr lang="en-US" sz="2000" dirty="0" smtClean="0"/>
              <a:t>K-Means</a:t>
            </a:r>
          </a:p>
          <a:p>
            <a:pPr lvl="2"/>
            <a:r>
              <a:rPr lang="en-US" sz="2000" dirty="0"/>
              <a:t>Hierarchical clustering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3612-039E-4B14-8425-187E074D5205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간 유사도</a:t>
            </a:r>
            <a:endParaRPr lang="en-US" altLang="ko-KR" dirty="0" smtClean="0"/>
          </a:p>
          <a:p>
            <a:pPr lvl="1"/>
            <a:r>
              <a:rPr lang="en-US" dirty="0" smtClean="0"/>
              <a:t>Vector </a:t>
            </a:r>
            <a:r>
              <a:rPr lang="ko-KR" altLang="en-US" dirty="0" smtClean="0"/>
              <a:t>간 거리로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유클리디언 거리 </a:t>
            </a:r>
            <a:r>
              <a:rPr lang="en-US" altLang="ko-KR" dirty="0" smtClean="0"/>
              <a:t>(Euclidean distance) 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Cosine:</a:t>
            </a:r>
          </a:p>
          <a:p>
            <a:pPr lvl="3"/>
            <a:r>
              <a:rPr lang="en-US" dirty="0" smtClean="0"/>
              <a:t>Spherical K-Means</a:t>
            </a:r>
          </a:p>
          <a:p>
            <a:r>
              <a:rPr lang="en-US" dirty="0" smtClean="0"/>
              <a:t>Clustering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dirty="0" smtClean="0"/>
              <a:t>cluster</a:t>
            </a:r>
            <a:r>
              <a:rPr lang="ko-KR" altLang="en-US" dirty="0" smtClean="0"/>
              <a:t>의 수는 </a:t>
            </a:r>
            <a:r>
              <a:rPr lang="en-US" altLang="ko-KR" dirty="0" smtClean="0"/>
              <a:t>K</a:t>
            </a:r>
            <a:r>
              <a:rPr lang="ko-KR" altLang="en-US" dirty="0"/>
              <a:t> </a:t>
            </a:r>
            <a:r>
              <a:rPr lang="ko-KR" altLang="en-US" dirty="0" smtClean="0"/>
              <a:t>라고 가정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35FB-F2A8-4464-83BE-E8C5B5B0165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3406273" cy="51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59" y="1981200"/>
            <a:ext cx="29241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36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10EF-444D-4ADC-A3BB-392864282D86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819400"/>
            <a:ext cx="4048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2819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K = 3 </a:t>
            </a:r>
            <a:r>
              <a:rPr lang="ko-KR" altLang="en-US" dirty="0" smtClean="0"/>
              <a:t>이라고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점을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점이 각 그룹의 중심이 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943600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서울대 김현중 박사 과정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155-F07B-4769-93C5-F7C9CBB37C73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2819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모든 점을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26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5596235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의 중심점에 의해 분할된 공간의 경계면으로</a:t>
            </a:r>
            <a:r>
              <a:rPr lang="en-US" altLang="ko-KR" dirty="0"/>
              <a:t>, </a:t>
            </a:r>
            <a:r>
              <a:rPr lang="en-US" altLang="ko-KR" dirty="0" err="1"/>
              <a:t>Voronoi</a:t>
            </a:r>
            <a:r>
              <a:rPr lang="en-US" altLang="ko-KR" dirty="0"/>
              <a:t> partition, </a:t>
            </a:r>
            <a:r>
              <a:rPr lang="en-US" altLang="ko-KR" dirty="0" err="1"/>
              <a:t>Voronoi</a:t>
            </a:r>
            <a:r>
              <a:rPr lang="en-US" altLang="ko-KR" dirty="0"/>
              <a:t> diagram</a:t>
            </a:r>
            <a:r>
              <a:rPr lang="ko-KR" altLang="en-US" dirty="0"/>
              <a:t>이라부름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CE1-12C8-46A0-92D8-0DD7E5FDEA9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9360"/>
            <a:ext cx="4143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6388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데이터에 존재하지 않는 가상의 중심점들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2819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같은 그룹에 속하는 점들의 평균값으로 새로운 중심점을 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1CFD-6D01-4682-832E-8B2C8DCF4B7D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61" y="2209800"/>
            <a:ext cx="764770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4681086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</a:t>
            </a:r>
            <a:r>
              <a:rPr lang="ko-KR" altLang="en-US" dirty="0"/>
              <a:t>점을 </a:t>
            </a:r>
            <a:r>
              <a:rPr lang="en-US" altLang="ko-KR" dirty="0"/>
              <a:t>3</a:t>
            </a:r>
            <a:r>
              <a:rPr lang="ko-KR" altLang="en-US" dirty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같은 그룹에 속하는 점들의 평균값으로 새로운 중심점을 구함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86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색이 변하는 점이 없을 때 까지 지속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군집화 하기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err="1" smtClean="0"/>
              <a:t>docs_K_Means.ipynb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텍스트 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example_En_docs.zip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정치기사 군집화 하기</a:t>
            </a:r>
            <a:endParaRPr lang="en-US" altLang="ko-KR" dirty="0" smtClean="0"/>
          </a:p>
          <a:p>
            <a:pPr lvl="1"/>
            <a:r>
              <a:rPr lang="en-US" dirty="0" err="1" smtClean="0"/>
              <a:t>clustering_kmeans.ipynb</a:t>
            </a:r>
            <a:endParaRPr lang="en-US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4618-E76E-43DE-A921-F855F5FF472C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21919</TotalTime>
  <Words>231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01013022</vt:lpstr>
      <vt:lpstr>Clustering</vt:lpstr>
      <vt:lpstr>Clustering (군집화)</vt:lpstr>
      <vt:lpstr>K-Means</vt:lpstr>
      <vt:lpstr>K-Means (cont’d)</vt:lpstr>
      <vt:lpstr>K-Means (cont’d)</vt:lpstr>
      <vt:lpstr>K-Means (cont’d)</vt:lpstr>
      <vt:lpstr>K-Means (cont’d)</vt:lpstr>
      <vt:lpstr>K-Means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270</cp:revision>
  <dcterms:created xsi:type="dcterms:W3CDTF">2015-01-19T14:33:39Z</dcterms:created>
  <dcterms:modified xsi:type="dcterms:W3CDTF">2018-11-15T09:26:22Z</dcterms:modified>
</cp:coreProperties>
</file>