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3" r:id="rId12"/>
    <p:sldId id="39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E9C879-87FF-4AB2-8CC8-93E3A839D8AE}" type="datetime1">
              <a:rPr lang="en-US" smtClean="0"/>
              <a:t>11/15/2018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B2AB-6444-485B-825E-4FE2120D8947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540D4-045F-4778-9E6E-34AC92B51DF8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57F1F-AC44-4A8E-B5FC-4A47ED2932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C8C63C-7824-47A6-A5F7-453C714674BE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C68E21-DDA9-454A-B889-ABC22BEDEF9A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41FA2D-8F4A-48D0-B9D3-A74DB78D6EB4}" type="datetime1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95B155-C12E-40DB-9743-C0947A9C8AD6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1E02E-AF70-491E-8641-92094F5C5516}" type="datetime1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14978-8F9D-427A-9BD6-0D6AF9390B62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FE6BE-9B24-4C68-A8AF-5E46180AE5D7}" type="datetime1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A759A2C5-FF9F-4655-A6DE-805EBEC69007}" type="datetime1">
              <a:rPr lang="en-US" smtClean="0"/>
              <a:t>11/15/2018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cluster.hierarchy.linkage.html" TargetMode="External"/><Relationship Id="rId2" Type="http://schemas.openxmlformats.org/officeDocument/2006/relationships/hyperlink" Target="http://scikit-learn.org/stable/modules/generated/sklearn.cluster.AgglomerativeClustering.html#sklearn.cluster.AgglomerativeClust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s://docs.scipy.org/doc/scipy/reference/generated/scipy.cluster.hierarchy.link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- Hierarchical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ko-KR" altLang="en-US" dirty="0" smtClean="0"/>
              <a:t>개의 신문기사 </a:t>
            </a:r>
            <a:r>
              <a:rPr lang="en-US" altLang="ko-KR" dirty="0" smtClean="0"/>
              <a:t>clustering </a:t>
            </a:r>
            <a:r>
              <a:rPr lang="ko-KR" altLang="en-US" smtClean="0"/>
              <a:t>해보기</a:t>
            </a:r>
            <a:endParaRPr lang="en-US" smtClean="0"/>
          </a:p>
          <a:p>
            <a:r>
              <a:rPr lang="en-US" dirty="0" smtClean="0"/>
              <a:t>Refer to “</a:t>
            </a:r>
            <a:r>
              <a:rPr lang="en-US" dirty="0" err="1" smtClean="0"/>
              <a:t>Hier_clustering.ipynb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한글에 대해서 해보기</a:t>
            </a:r>
            <a:endParaRPr lang="en-US" altLang="ko-KR" dirty="0" smtClean="0"/>
          </a:p>
          <a:p>
            <a:pPr lvl="1"/>
            <a:r>
              <a:rPr lang="en-US" dirty="0" err="1" smtClean="0"/>
              <a:t>example_Kr_docs</a:t>
            </a:r>
            <a:r>
              <a:rPr lang="en-US" dirty="0" smtClean="0"/>
              <a:t> </a:t>
            </a:r>
            <a:r>
              <a:rPr lang="ko-KR" altLang="en-US" smtClean="0"/>
              <a:t>폴더에 있는 기사들을 가지고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1F-AC44-4A8E-B5FC-4A47ED2932C2}" type="datetime1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4618-E76E-43DE-A921-F855F5FF472C}" type="datetime1">
              <a:rPr lang="en-US" smtClean="0"/>
              <a:t>11/15/2018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Clustering </a:t>
            </a:r>
            <a:r>
              <a:rPr lang="ko-KR" altLang="en-US" sz="2000" dirty="0" smtClean="0"/>
              <a:t>방식</a:t>
            </a:r>
            <a:endParaRPr lang="en-US" altLang="ko-KR" sz="2000" dirty="0" smtClean="0"/>
          </a:p>
          <a:p>
            <a:r>
              <a:rPr lang="ko-KR" altLang="en-US" sz="2000" dirty="0" smtClean="0"/>
              <a:t>거리가 가장 가까운점들을 하나의 집합으로 묶어감</a:t>
            </a:r>
            <a:endParaRPr lang="en-US" altLang="ko-KR" sz="2000" dirty="0" smtClean="0"/>
          </a:p>
          <a:p>
            <a:r>
              <a:rPr lang="ko-KR" altLang="en-US" sz="2000" dirty="0" smtClean="0"/>
              <a:t>처음 시작할 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각 데이터 포인트는 하나의 클러스터로 간주</a:t>
            </a:r>
            <a:endParaRPr lang="en-US" altLang="ko-KR" sz="2000" dirty="0" smtClean="0"/>
          </a:p>
          <a:p>
            <a:r>
              <a:rPr lang="en-US" sz="2000" dirty="0" smtClean="0"/>
              <a:t>http</a:t>
            </a:r>
            <a:r>
              <a:rPr lang="en-US" sz="2000" dirty="0"/>
              <a:t>://scikit-learn.org/stable/modules/clustering.html#hierarchical-clustering</a:t>
            </a:r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91" y="1828800"/>
            <a:ext cx="6451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6611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두 개의 클러스터 간의 거리를 계산하는 방법</a:t>
            </a:r>
            <a:endParaRPr lang="en-US" altLang="ko-KR" sz="2000" dirty="0" smtClean="0"/>
          </a:p>
          <a:p>
            <a:r>
              <a:rPr lang="ko-KR" altLang="en-US" sz="2000" dirty="0" smtClean="0"/>
              <a:t>거리를 계산해서 가장 짧은 클러스트 끼리 묶어준다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scikit-learn.org/stable/modules/generated/sklearn.cluster.AgglomerativeClustering.html#sklearn.cluster.AgglomerativeClustering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docs.scipy.org/doc/scipy/reference/generated/scipy.cluster.hierarchy.linkage.html</a:t>
            </a:r>
            <a:r>
              <a:rPr lang="en-US" sz="1800" dirty="0" smtClean="0"/>
              <a:t> </a:t>
            </a:r>
          </a:p>
          <a:p>
            <a:pPr lvl="1"/>
            <a:r>
              <a:rPr lang="ko-KR" altLang="en-US" sz="1800" dirty="0" smtClean="0"/>
              <a:t>각 클러스터가 두 개 이상의 데이터 포인트로 구성된 경우</a:t>
            </a:r>
            <a:endParaRPr lang="en-US" sz="1800" dirty="0" smtClean="0"/>
          </a:p>
          <a:p>
            <a:pPr lvl="1"/>
            <a:r>
              <a:rPr lang="en-US" sz="1800" dirty="0" smtClean="0"/>
              <a:t>single, complete, average, ward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single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가까운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2019300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9" idx="4"/>
            <a:endCxn id="13" idx="1"/>
          </p:cNvCxnSpPr>
          <p:nvPr/>
        </p:nvCxnSpPr>
        <p:spPr bwMode="auto">
          <a:xfrm flipV="1">
            <a:off x="3390900" y="4076700"/>
            <a:ext cx="2019300" cy="38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58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complete</a:t>
            </a:r>
          </a:p>
          <a:p>
            <a:pPr lvl="1"/>
            <a:r>
              <a:rPr lang="ko-KR" altLang="en-US" sz="1600" dirty="0" smtClean="0"/>
              <a:t>각 클러스터를 구성하는 데이터 포인트 중에서 가장 먼 데이터 포인트 간의 거리를 사용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 flipV="1">
            <a:off x="2152650" y="4152900"/>
            <a:ext cx="462915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04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average</a:t>
            </a:r>
          </a:p>
          <a:p>
            <a:pPr lvl="1"/>
            <a:r>
              <a:rPr lang="ko-KR" altLang="en-US" sz="1600" dirty="0" smtClean="0"/>
              <a:t>각 클러스터를 구성하는 데이터 포인트의 평균 점 간의 거리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478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990425" y="4343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2667000" y="34290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62300" y="3962400"/>
            <a:ext cx="228600" cy="1524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3200400"/>
            <a:ext cx="2438400" cy="1828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67400" y="34290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40386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10200" y="3962400"/>
            <a:ext cx="228600" cy="228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71550" y="4000100"/>
            <a:ext cx="190500" cy="1905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134100" y="3981450"/>
            <a:ext cx="190500" cy="1905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 bwMode="auto">
          <a:xfrm flipV="1">
            <a:off x="2757639" y="4076700"/>
            <a:ext cx="3376461" cy="397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27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ward</a:t>
            </a:r>
          </a:p>
          <a:p>
            <a:pPr lvl="1"/>
            <a:r>
              <a:rPr lang="ko-KR" altLang="en-US" sz="1600" dirty="0" smtClean="0"/>
              <a:t>두 개의 클러스터가 합쳐졌을 때의 데이터 포인트들이 갖는 분산이 가장 작은 클러스터 끼리 묶어주는 방법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분산</a:t>
            </a:r>
            <a:r>
              <a:rPr lang="en-US" altLang="ko-KR" sz="1600" dirty="0" smtClean="0"/>
              <a:t>: Ward </a:t>
            </a:r>
            <a:r>
              <a:rPr lang="ko-KR" altLang="en-US" sz="1600" dirty="0" smtClean="0"/>
              <a:t>분산이라고 함</a:t>
            </a:r>
            <a:endParaRPr lang="en-US" altLang="ko-KR" sz="1600" dirty="0" smtClean="0"/>
          </a:p>
          <a:p>
            <a:pPr lvl="1"/>
            <a:r>
              <a:rPr lang="en-US" sz="1600" dirty="0">
                <a:hlinkClick r:id="rId2"/>
              </a:rPr>
              <a:t>https://docs.scipy.org/doc/scipy/reference/generated/scipy.cluster.hierarchy.linkage.html</a:t>
            </a:r>
            <a:r>
              <a:rPr lang="en-US" sz="1600" dirty="0"/>
              <a:t> 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4</a:t>
            </a:r>
            <a:r>
              <a:rPr lang="ko-KR" altLang="en-US" sz="2000" dirty="0" smtClean="0"/>
              <a:t>가지 방법 간의 차이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결과 상이</a:t>
            </a:r>
            <a:endParaRPr lang="en-US" altLang="ko-KR" sz="1800" dirty="0"/>
          </a:p>
          <a:p>
            <a:pPr lvl="2"/>
            <a:r>
              <a:rPr lang="en-US" sz="1400" dirty="0">
                <a:hlinkClick r:id="rId3"/>
              </a:rPr>
              <a:t>http://scikit-learn.org/stable/modules/clustering.html#hierarchical-clustering</a:t>
            </a:r>
            <a:r>
              <a:rPr lang="en-US" sz="1400" dirty="0"/>
              <a:t>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22960</TotalTime>
  <Words>199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01013022</vt:lpstr>
      <vt:lpstr>Clustering - Hierarchical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Exercise</vt:lpstr>
      <vt:lpstr>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277</cp:revision>
  <dcterms:created xsi:type="dcterms:W3CDTF">2015-01-19T14:33:39Z</dcterms:created>
  <dcterms:modified xsi:type="dcterms:W3CDTF">2018-11-15T09:24:24Z</dcterms:modified>
</cp:coreProperties>
</file>