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30" r:id="rId3"/>
    <p:sldId id="331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683EBB-BD23-4071-B636-06A36A620C59}" type="datetime1">
              <a:rPr lang="en-US" smtClean="0"/>
              <a:t>11/11/2018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Iris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457EDB-4729-4E24-9DC4-1E5D57A67C85}" type="datetime1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44496-74F4-42C1-94D7-0878D62802E0}" type="datetime1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1AFA70-1ABE-48B7-BCB5-4316E639ABE7}" type="datetime1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F22048-1A03-4700-8739-FDDF897B72FE}" type="datetime1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E9A56-DE86-4733-9D20-19EC01443C35}" type="datetime1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D97526-186A-43A3-A143-80521D9559A8}" type="datetime1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22937F-90F4-4C98-9832-19FC92D84D3E}" type="datetime1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F24C8-F905-44A3-97AF-A2C737C042F6}" type="datetime1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AB100-CFCA-4BEF-AAA0-40B004DFAEA6}" type="datetime1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862EB-63DC-4FC4-AEC2-9D31D7C8EE2C}" type="datetime1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A28CF84-45F5-4580-8460-911CD6DABC9F}" type="datetime1">
              <a:rPr lang="en-US" smtClean="0"/>
              <a:t>11/11/2018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Iris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Iris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predict the species of an Iris flower </a:t>
            </a:r>
            <a:r>
              <a:rPr lang="en-US" sz="2800" dirty="0"/>
              <a:t>(</a:t>
            </a:r>
            <a:r>
              <a:rPr lang="ko-KR" altLang="en-US" sz="2800" dirty="0"/>
              <a:t>붓꽃</a:t>
            </a:r>
            <a:r>
              <a:rPr lang="en-US" altLang="ko-KR" sz="2800" dirty="0"/>
              <a:t>)</a:t>
            </a:r>
            <a:endParaRPr lang="en-US" sz="2800" dirty="0" smtClean="0"/>
          </a:p>
          <a:p>
            <a:r>
              <a:rPr lang="en-US" sz="2800" dirty="0" smtClean="0"/>
              <a:t>DV: </a:t>
            </a:r>
            <a:r>
              <a:rPr lang="en-US" sz="2800" dirty="0"/>
              <a:t>the species of an Iris </a:t>
            </a:r>
            <a:r>
              <a:rPr lang="en-US" sz="2800" dirty="0" smtClean="0"/>
              <a:t>flower</a:t>
            </a:r>
          </a:p>
          <a:p>
            <a:pPr lvl="1"/>
            <a:r>
              <a:rPr lang="en-US" sz="2400" dirty="0" smtClean="0"/>
              <a:t>It takes three different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Iris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Image result for setosa i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86" y="3505200"/>
            <a:ext cx="2495551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9515" y="60960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setosa</a:t>
            </a:r>
            <a:endParaRPr lang="en-US" dirty="0"/>
          </a:p>
        </p:txBody>
      </p:sp>
      <p:pic>
        <p:nvPicPr>
          <p:cNvPr id="1030" name="Picture 6" descr="Image result for versicolor 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2730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cs typeface="Arial" pitchFamily="34" charset="0"/>
              </a:rPr>
              <a:t>versicolor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116" y="5791200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versicolor</a:t>
            </a:r>
          </a:p>
        </p:txBody>
      </p:sp>
      <p:pic>
        <p:nvPicPr>
          <p:cNvPr id="1033" name="Picture 9" descr="Image result for virginica ir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657600"/>
            <a:ext cx="30861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10400" y="57912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Suppose that we want to predict the species of an Iris flower using its characteristics (i.e., IVs)</a:t>
            </a:r>
          </a:p>
          <a:p>
            <a:pPr lvl="1"/>
            <a:r>
              <a:rPr lang="en-US" sz="1600" dirty="0" smtClean="0"/>
              <a:t>Sepal (</a:t>
            </a:r>
            <a:r>
              <a:rPr lang="ko-KR" altLang="en-US" sz="1600" dirty="0" smtClean="0"/>
              <a:t>꽃받침</a:t>
            </a:r>
            <a:r>
              <a:rPr lang="en-US" altLang="ko-KR" sz="1600" dirty="0" smtClean="0"/>
              <a:t>): </a:t>
            </a:r>
          </a:p>
          <a:p>
            <a:pPr lvl="2"/>
            <a:r>
              <a:rPr lang="en-US" altLang="ko-KR" sz="1200" dirty="0" smtClean="0"/>
              <a:t>length and width</a:t>
            </a:r>
          </a:p>
          <a:p>
            <a:pPr lvl="1"/>
            <a:r>
              <a:rPr lang="en-US" altLang="ko-KR" sz="1600" dirty="0" smtClean="0"/>
              <a:t>Petal (</a:t>
            </a:r>
            <a:r>
              <a:rPr lang="ko-KR" altLang="en-US" sz="1600" dirty="0" smtClean="0"/>
              <a:t>꽃잎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200" dirty="0" smtClean="0"/>
              <a:t>length and width</a:t>
            </a:r>
          </a:p>
          <a:p>
            <a:pPr lvl="1"/>
            <a:endParaRPr lang="en-US" sz="1600" dirty="0" smtClean="0"/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Iris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Image result for sep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32773"/>
            <a:ext cx="4876800" cy="36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16433</TotalTime>
  <Words>74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01013022</vt:lpstr>
      <vt:lpstr>Iris example</vt:lpstr>
      <vt:lpstr>Example</vt:lpstr>
      <vt:lpstr>Iris example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256</cp:revision>
  <dcterms:created xsi:type="dcterms:W3CDTF">2015-01-19T14:33:39Z</dcterms:created>
  <dcterms:modified xsi:type="dcterms:W3CDTF">2018-11-11T14:15:43Z</dcterms:modified>
</cp:coreProperties>
</file>