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393" r:id="rId3"/>
    <p:sldId id="433" r:id="rId4"/>
    <p:sldId id="428" r:id="rId5"/>
    <p:sldId id="380" r:id="rId6"/>
    <p:sldId id="418" r:id="rId7"/>
    <p:sldId id="384" r:id="rId8"/>
    <p:sldId id="385" r:id="rId9"/>
    <p:sldId id="386" r:id="rId10"/>
    <p:sldId id="432" r:id="rId11"/>
    <p:sldId id="387" r:id="rId12"/>
    <p:sldId id="389" r:id="rId13"/>
    <p:sldId id="431" r:id="rId14"/>
    <p:sldId id="430" r:id="rId15"/>
    <p:sldId id="422" r:id="rId16"/>
    <p:sldId id="391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한글 깨짐 </a:t>
            </a:r>
            <a:r>
              <a:rPr lang="en-US" altLang="ko-KR" dirty="0" smtClean="0"/>
              <a:t>when used with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4401F4-B595-40F1-A114-49915183589A}" type="datetime1">
              <a:rPr lang="en-US" smtClean="0"/>
              <a:t>10/4/2018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82C80-5C56-413D-AB3C-68B2A6D752DB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C533A-AFFD-4247-A8B4-63714D65F35E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3AA1C-6026-4433-ADB6-A0528018758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A6C78-B76F-4CB2-BA66-A018E23E4023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C2B0E-D74F-4D8E-B857-6D002AAE12F0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D029B-CEE4-4E26-81C9-1B5E1F629D32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EC96C-2F74-4C59-96FA-3A83F379349F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2C691-57CC-4BDB-9C89-B9F5F4809C77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C8B14-A14B-436F-9578-6AF7CF039B26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8C5D-FC6A-4B50-A6CD-8238321EC599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A7A59A8-8C6C-4FA4-88F7-592A29175C4A}" type="datetime1">
              <a:rPr lang="en-US" smtClean="0"/>
              <a:t>10/4/2018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s24.com/24/goods/3054847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naver.com/main/ranking/read.nhn?mid=etc&amp;sid1=111&amp;rankingType=popular_day&amp;oid=001&amp;aid=0009277690&amp;date=20170519&amp;type=1&amp;rankingSeq=6&amp;rankingSectionId=10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- Basics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‘html_test.html’ file using the read() function</a:t>
            </a:r>
          </a:p>
          <a:p>
            <a:r>
              <a:rPr lang="en-US" dirty="0" smtClean="0"/>
              <a:t>Refer to the ‘</a:t>
            </a:r>
            <a:r>
              <a:rPr lang="en-US" dirty="0" err="1" smtClean="0"/>
              <a:t>BS_basic.ipynb</a:t>
            </a:r>
            <a:r>
              <a:rPr lang="en-US" dirty="0" smtClean="0"/>
              <a:t>’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06D5-7061-4D2F-B6A6-5BC63D124198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Open a test html file</a:t>
            </a:r>
          </a:p>
          <a:p>
            <a:pPr lvl="1"/>
            <a:r>
              <a:rPr lang="en-US" sz="2400" dirty="0" smtClean="0"/>
              <a:t>html_test.html</a:t>
            </a:r>
          </a:p>
          <a:p>
            <a:r>
              <a:rPr lang="en-US" sz="2800" dirty="0" smtClean="0"/>
              <a:t>Accessing a tag</a:t>
            </a:r>
          </a:p>
          <a:p>
            <a:pPr lvl="1"/>
            <a:r>
              <a:rPr lang="en-US" sz="2000" dirty="0" smtClean="0"/>
              <a:t>f = </a:t>
            </a:r>
            <a:r>
              <a:rPr lang="en-US" sz="2000" dirty="0"/>
              <a:t>read('html_test.html', 'r'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source = </a:t>
            </a:r>
            <a:r>
              <a:rPr lang="en-US" sz="2000" dirty="0" err="1" smtClean="0"/>
              <a:t>f.read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soup = 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(source, </a:t>
            </a:r>
            <a:r>
              <a:rPr lang="en-US" sz="2000" dirty="0"/>
              <a:t>'</a:t>
            </a:r>
            <a:r>
              <a:rPr lang="en-US" sz="2000" dirty="0" err="1"/>
              <a:t>lxml</a:t>
            </a:r>
            <a:r>
              <a:rPr lang="en-US" sz="2000" dirty="0"/>
              <a:t>'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soup.tag_name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soup.title</a:t>
            </a:r>
            <a:endParaRPr lang="en-US" sz="2000" dirty="0" smtClean="0"/>
          </a:p>
          <a:p>
            <a:pPr lvl="1"/>
            <a:r>
              <a:rPr lang="en-US" sz="2000" dirty="0" err="1" smtClean="0"/>
              <a:t>soup.title.string</a:t>
            </a:r>
            <a:endParaRPr lang="en-US" sz="2000" dirty="0" smtClean="0"/>
          </a:p>
          <a:p>
            <a:pPr lvl="1"/>
            <a:r>
              <a:rPr lang="en-US" sz="2000" dirty="0" err="1" smtClean="0"/>
              <a:t>soup.title.text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A696-CFFB-4898-8D59-E931DEB67D2A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BS: Searching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find_all</a:t>
            </a:r>
            <a:r>
              <a:rPr lang="en-US" sz="2400" dirty="0" smtClean="0"/>
              <a:t>, find</a:t>
            </a:r>
          </a:p>
          <a:p>
            <a:r>
              <a:rPr lang="en-US" sz="2400" dirty="0" err="1"/>
              <a:t>soup.find_all</a:t>
            </a:r>
            <a:r>
              <a:rPr lang="en-US" sz="2400" dirty="0"/>
              <a:t>('a')</a:t>
            </a:r>
          </a:p>
          <a:p>
            <a:r>
              <a:rPr lang="en-US" sz="2400" dirty="0" err="1"/>
              <a:t>soup.find</a:t>
            </a:r>
            <a:r>
              <a:rPr lang="en-US" sz="2400" dirty="0"/>
              <a:t>(</a:t>
            </a:r>
            <a:r>
              <a:rPr lang="en-US" sz="2400" dirty="0" err="1"/>
              <a:t>attrs</a:t>
            </a:r>
            <a:r>
              <a:rPr lang="en-US" sz="2400" dirty="0"/>
              <a:t>={'</a:t>
            </a:r>
            <a:r>
              <a:rPr lang="en-US" sz="2400" dirty="0" err="1"/>
              <a:t>attr_name':'value</a:t>
            </a:r>
            <a:r>
              <a:rPr lang="en-US" sz="2400" dirty="0"/>
              <a:t>'})</a:t>
            </a:r>
          </a:p>
          <a:p>
            <a:r>
              <a:rPr lang="en-US" sz="2400" dirty="0"/>
              <a:t>How to get the </a:t>
            </a:r>
            <a:r>
              <a:rPr lang="en-US" sz="2400" dirty="0" err="1"/>
              <a:t>url</a:t>
            </a:r>
            <a:r>
              <a:rPr lang="en-US" sz="2400" dirty="0"/>
              <a:t> of the second link?</a:t>
            </a:r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attr_name</a:t>
            </a:r>
            <a:r>
              <a:rPr lang="en-US" sz="2000" dirty="0"/>
              <a:t>')</a:t>
            </a:r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herf</a:t>
            </a:r>
            <a:r>
              <a:rPr lang="en-US" sz="2000" dirty="0" smtClean="0"/>
              <a:t>')</a:t>
            </a:r>
          </a:p>
          <a:p>
            <a:r>
              <a:rPr lang="en-US" sz="2400" dirty="0" smtClean="0"/>
              <a:t>Saving into a file</a:t>
            </a:r>
            <a:endParaRPr lang="en-US" sz="2000" dirty="0" smtClean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32FE-AC63-4E16-83F7-9E7105AA4A90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the following </a:t>
            </a:r>
            <a:r>
              <a:rPr lang="en-US" sz="2400" dirty="0" err="1"/>
              <a:t>url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http://www.yes24.com/24/goods/30548474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Find the following information: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ko-KR" altLang="en-US" sz="2400" dirty="0"/>
              <a:t>책제목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저자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출판사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출간일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판매가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smtClean="0"/>
              <a:t>할인율</a:t>
            </a:r>
            <a:endParaRPr lang="en-US" altLang="ko-KR" sz="2000" dirty="0" smtClean="0"/>
          </a:p>
          <a:p>
            <a:r>
              <a:rPr lang="en-US" altLang="ko-KR" sz="2400" dirty="0" smtClean="0"/>
              <a:t>And </a:t>
            </a:r>
            <a:r>
              <a:rPr lang="en-US" altLang="ko-KR" sz="2400" dirty="0"/>
              <a:t>save the info into a file!</a:t>
            </a:r>
            <a:endParaRPr lang="en-US" altLang="ko-KR" sz="28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imdb.com</a:t>
            </a:r>
          </a:p>
          <a:p>
            <a:r>
              <a:rPr lang="ko-KR" altLang="en-US" sz="2400" dirty="0"/>
              <a:t>현재 상영중인 영화들에 대해서 </a:t>
            </a:r>
            <a:r>
              <a:rPr lang="en-US" altLang="ko-KR" sz="2400" dirty="0"/>
              <a:t>(http://www.imdb.com/movies-in-theaters/?ref_=nv_tp_inth_1)</a:t>
            </a:r>
          </a:p>
          <a:p>
            <a:pPr lvl="1"/>
            <a:r>
              <a:rPr lang="ko-KR" altLang="en-US" sz="2000" dirty="0"/>
              <a:t>영화 제목</a:t>
            </a:r>
            <a:endParaRPr lang="en-US" altLang="ko-KR" sz="2000" dirty="0"/>
          </a:p>
          <a:p>
            <a:pPr lvl="1"/>
            <a:r>
              <a:rPr lang="ko-KR" altLang="en-US" sz="2000" dirty="0"/>
              <a:t>장르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metascore</a:t>
            </a:r>
            <a:endParaRPr lang="en-US" altLang="ko-KR" sz="2000" dirty="0"/>
          </a:p>
          <a:p>
            <a:pPr lvl="1"/>
            <a:r>
              <a:rPr lang="ko-KR" altLang="en-US" sz="2000" dirty="0"/>
              <a:t>별점 </a:t>
            </a:r>
            <a:r>
              <a:rPr lang="en-US" altLang="ko-KR" sz="2000" dirty="0"/>
              <a:t>/ </a:t>
            </a:r>
            <a:r>
              <a:rPr lang="ko-KR" altLang="en-US" sz="2000" dirty="0"/>
              <a:t>수</a:t>
            </a:r>
            <a:endParaRPr lang="en-US" altLang="ko-KR" sz="2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02F0-AA47-4E2E-AFCA-4185A49CB207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비정형 데이터 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네이버 데이터 활용하기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신문기사 내용 가져오기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news.naver.com/main/ranking/read.nhn?mid=etc&amp;sid1=111&amp;rankingType=popular_day&amp;oid=001&amp;aid=0009277690&amp;date=20170519&amp;type=1&amp;rankingSeq=6&amp;rankingSectionId=102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See ‘</a:t>
            </a:r>
            <a:r>
              <a:rPr lang="en-US" altLang="ko-KR" dirty="0" err="1" smtClean="0"/>
              <a:t>get_naver_article.ipynb</a:t>
            </a:r>
            <a:r>
              <a:rPr lang="en-US" altLang="ko-KR" dirty="0" smtClean="0"/>
              <a:t>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5159-AA78-4210-A3A8-32F11801ABFA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C636-774E-4FB6-BC85-CD6C385A1E19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8FC8-03E8-4C10-AB31-B199773A0535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인터넷 작동 원리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브라우저의 역할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특정 </a:t>
            </a:r>
            <a:r>
              <a:rPr lang="en-US" altLang="ko-KR" sz="2000" dirty="0" smtClean="0"/>
              <a:t>webpage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source codes</a:t>
            </a:r>
            <a:r>
              <a:rPr lang="ko-KR" altLang="en-US" sz="2000" dirty="0" smtClean="0"/>
              <a:t>를 다운로드 받는다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화면에 </a:t>
            </a:r>
            <a:r>
              <a:rPr lang="en-US" altLang="ko-KR" sz="2000" dirty="0" smtClean="0"/>
              <a:t>display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 </a:t>
            </a:r>
          </a:p>
          <a:p>
            <a:r>
              <a:rPr lang="en-US" sz="2400" dirty="0" smtClean="0"/>
              <a:t>Webpage</a:t>
            </a:r>
            <a:r>
              <a:rPr lang="ko-KR" altLang="en-US" sz="2400" dirty="0" smtClean="0"/>
              <a:t>의 구성</a:t>
            </a:r>
            <a:r>
              <a:rPr lang="en-US" altLang="ko-KR" sz="2400" dirty="0" smtClean="0"/>
              <a:t>: source codes</a:t>
            </a:r>
          </a:p>
          <a:p>
            <a:pPr lvl="1"/>
            <a:r>
              <a:rPr lang="en-US" sz="2000" dirty="0" smtClean="0"/>
              <a:t>Source codes = sum of tags</a:t>
            </a:r>
          </a:p>
          <a:p>
            <a:pPr lvl="1"/>
            <a:r>
              <a:rPr lang="en-US" sz="2000" dirty="0" smtClean="0"/>
              <a:t>URL: source codes</a:t>
            </a:r>
            <a:r>
              <a:rPr lang="ko-KR" altLang="en-US" sz="2000" dirty="0" smtClean="0"/>
              <a:t>가 저장되었는 서버 컴퓨터와 해당 폴더의 위치</a:t>
            </a:r>
            <a:endParaRPr lang="en-US" altLang="ko-KR" sz="2000" dirty="0" smtClean="0"/>
          </a:p>
          <a:p>
            <a:r>
              <a:rPr lang="en-US" sz="2400" dirty="0" smtClean="0"/>
              <a:t>Python</a:t>
            </a:r>
            <a:r>
              <a:rPr lang="ko-KR" altLang="en-US" sz="2400" dirty="0" smtClean="0"/>
              <a:t>을 통해 하는 작업</a:t>
            </a:r>
            <a:endParaRPr lang="en-US" altLang="ko-KR" sz="2400" dirty="0" smtClean="0"/>
          </a:p>
          <a:p>
            <a:pPr lvl="1"/>
            <a:r>
              <a:rPr lang="en-US" sz="2000" dirty="0" smtClean="0"/>
              <a:t>1) </a:t>
            </a:r>
            <a:r>
              <a:rPr lang="ko-KR" altLang="en-US" sz="2000" dirty="0" smtClean="0"/>
              <a:t>원하는 정보를 담고 있는 페이지의 </a:t>
            </a:r>
            <a:r>
              <a:rPr lang="en-US" altLang="ko-KR" sz="2000" dirty="0" smtClean="0"/>
              <a:t>source codes</a:t>
            </a:r>
            <a:r>
              <a:rPr lang="ko-KR" altLang="en-US" sz="2000" dirty="0" smtClean="0"/>
              <a:t>를 다운로드 받는다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sz="2000" dirty="0" smtClean="0"/>
              <a:t>2) </a:t>
            </a:r>
            <a:r>
              <a:rPr lang="ko-KR" altLang="en-US" sz="2000" dirty="0" smtClean="0"/>
              <a:t>원하는 정보를 담고 있는 </a:t>
            </a:r>
            <a:r>
              <a:rPr lang="en-US" altLang="ko-KR" sz="2000" dirty="0" smtClean="0"/>
              <a:t>tag</a:t>
            </a:r>
            <a:r>
              <a:rPr lang="ko-KR" altLang="en-US" sz="2000" dirty="0" smtClean="0"/>
              <a:t>를 찾아서 정보를 추출한다</a:t>
            </a:r>
            <a:r>
              <a:rPr lang="en-US" altLang="ko-KR" sz="2000" dirty="0" smtClean="0"/>
              <a:t>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web scraping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main roles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비정형 데이터 분석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35938"/>
              </p:ext>
            </p:extLst>
          </p:nvPr>
        </p:nvGraphicFramePr>
        <p:xfrm>
          <a:off x="1219200" y="2819400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2590800"/>
              </a:tblGrid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Related module</a:t>
                      </a:r>
                      <a:endParaRPr lang="en-US" dirty="0"/>
                    </a:p>
                  </a:txBody>
                  <a:tcPr anchor="ctr"/>
                </a:tc>
              </a:tr>
              <a:tr h="101608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Web communication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=&gt; download the (raw) data (i.e., source codes)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</a:t>
                      </a:r>
                      <a:endParaRPr lang="en-US" dirty="0"/>
                    </a:p>
                  </a:txBody>
                  <a:tcPr anchor="ctr"/>
                </a:tc>
              </a:tr>
              <a:tr h="117469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Information extraction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=&gt; extract the information from the source codes and saves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BeautifulSoup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98AD-DF5E-4D07-8676-D5CD5341313B}" type="datetime1">
              <a:rPr lang="en-US" smtClean="0"/>
              <a:t>10/4/2018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Role</a:t>
            </a:r>
          </a:p>
          <a:p>
            <a:pPr lvl="1"/>
            <a:r>
              <a:rPr lang="en-US" sz="2000" dirty="0" smtClean="0"/>
              <a:t>Requests allow you to send HTTP/1.1 requests</a:t>
            </a:r>
          </a:p>
          <a:p>
            <a:pPr lvl="1"/>
            <a:r>
              <a:rPr lang="en-US" sz="2000" dirty="0" smtClean="0"/>
              <a:t>That is, allows you to be able to communicate with a server in Python without using a browser</a:t>
            </a:r>
          </a:p>
          <a:p>
            <a:r>
              <a:rPr lang="en-US" sz="2400" dirty="0" smtClean="0"/>
              <a:t>Similar modules </a:t>
            </a:r>
          </a:p>
          <a:p>
            <a:pPr lvl="1"/>
            <a:r>
              <a:rPr lang="en-US" sz="2000" dirty="0" err="1" smtClean="0"/>
              <a:t>urllib</a:t>
            </a:r>
            <a:r>
              <a:rPr lang="en-US" sz="2000" dirty="0" smtClean="0"/>
              <a:t>, urllib2</a:t>
            </a:r>
          </a:p>
          <a:p>
            <a:pPr lvl="1"/>
            <a:r>
              <a:rPr lang="en-US" sz="2000" dirty="0" smtClean="0"/>
              <a:t>But, Requests is much simpler, fast, and provides more features</a:t>
            </a:r>
          </a:p>
          <a:p>
            <a:pPr lvl="1"/>
            <a:r>
              <a:rPr lang="en-US" sz="2000" dirty="0" smtClean="0"/>
              <a:t>You can add headers, form data, multipart files, and parameters with simple Python dictionaries, and access the response data in the same way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7873-B554-4052-89AF-F14CAC0C3C3D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module</a:t>
            </a:r>
          </a:p>
          <a:p>
            <a:pPr lvl="1"/>
            <a:r>
              <a:rPr lang="en-US" dirty="0" smtClean="0"/>
              <a:t>import requests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/>
              <a:t>'www.daum.net'</a:t>
            </a:r>
            <a:endParaRPr lang="en-US" dirty="0" smtClean="0"/>
          </a:p>
          <a:p>
            <a:pPr lvl="1"/>
            <a:r>
              <a:rPr lang="en-US" dirty="0" smtClean="0"/>
              <a:t>r=</a:t>
            </a:r>
            <a:r>
              <a:rPr lang="en-US" dirty="0" err="1" smtClean="0"/>
              <a:t>requests.get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r.text</a:t>
            </a:r>
            <a:endParaRPr lang="en-US" dirty="0" smtClean="0"/>
          </a:p>
          <a:p>
            <a:pPr lvl="1"/>
            <a:r>
              <a:rPr lang="en-US" dirty="0" smtClean="0"/>
              <a:t>more information at</a:t>
            </a:r>
          </a:p>
          <a:p>
            <a:pPr lvl="2"/>
            <a:r>
              <a:rPr lang="en-US" dirty="0">
                <a:hlinkClick r:id="rId2"/>
              </a:rPr>
              <a:t>http://docs.python-requests.org/en/master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8BBA-71AD-491D-807E-1DAB7C0FF61A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</a:p>
          <a:p>
            <a:pPr lvl="1"/>
            <a:r>
              <a:rPr lang="en-US" dirty="0" smtClean="0"/>
              <a:t>BS is a Python library</a:t>
            </a:r>
          </a:p>
          <a:p>
            <a:pPr lvl="1"/>
            <a:r>
              <a:rPr lang="en-US" dirty="0" smtClean="0"/>
              <a:t>Allows you to navigate the homepage and find information you want using tags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F2BC-BE64-49CF-BA15-3745377CADAD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http://www.crummy.com/software/BeautifulSoup/bs4/doc/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Installation</a:t>
            </a:r>
          </a:p>
          <a:p>
            <a:pPr lvl="1"/>
            <a:r>
              <a:rPr lang="en-US" sz="2000" dirty="0" smtClean="0"/>
              <a:t>pip install beautifulsoup4 </a:t>
            </a:r>
          </a:p>
          <a:p>
            <a:pPr lvl="1"/>
            <a:r>
              <a:rPr lang="en-US" sz="2000" dirty="0" smtClean="0"/>
              <a:t>BS was originally developed as a HTML parser</a:t>
            </a:r>
          </a:p>
          <a:p>
            <a:pPr lvl="1"/>
            <a:r>
              <a:rPr lang="en-US" sz="2000" dirty="0" smtClean="0"/>
              <a:t>XML parser: </a:t>
            </a:r>
            <a:r>
              <a:rPr lang="en-US" sz="2000" dirty="0" err="1" smtClean="0"/>
              <a:t>lxml</a:t>
            </a:r>
            <a:r>
              <a:rPr lang="en-US" sz="2000" dirty="0" smtClean="0"/>
              <a:t> parser, but current BS also supports xml parser</a:t>
            </a:r>
          </a:p>
          <a:p>
            <a:r>
              <a:rPr lang="en-US" sz="2400" dirty="0" smtClean="0"/>
              <a:t>Importing</a:t>
            </a:r>
          </a:p>
          <a:p>
            <a:pPr lvl="1"/>
            <a:r>
              <a:rPr lang="en-US" sz="2000" dirty="0" smtClean="0"/>
              <a:t>from bs4 import </a:t>
            </a:r>
            <a:r>
              <a:rPr lang="en-US" sz="2000" dirty="0" err="1" smtClean="0"/>
              <a:t>BeautifulSoup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851-4FEA-4E40-A5BA-3FB642B693FB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Turn html to BS object</a:t>
            </a:r>
          </a:p>
          <a:p>
            <a:pPr lvl="1"/>
            <a:r>
              <a:rPr lang="en-US" sz="2400" dirty="0" smtClean="0"/>
              <a:t>r = </a:t>
            </a:r>
            <a:r>
              <a:rPr lang="en-US" sz="2400" dirty="0" err="1" smtClean="0"/>
              <a:t>requests.get</a:t>
            </a:r>
            <a:r>
              <a:rPr lang="en-US" sz="2400" dirty="0" smtClean="0"/>
              <a:t> (</a:t>
            </a:r>
            <a:r>
              <a:rPr lang="en-US" sz="2400" dirty="0" err="1" smtClean="0"/>
              <a:t>url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html=</a:t>
            </a:r>
            <a:r>
              <a:rPr lang="en-US" sz="2400" dirty="0" err="1" smtClean="0"/>
              <a:t>r.text</a:t>
            </a:r>
            <a:endParaRPr lang="en-US" sz="2400" dirty="0" smtClean="0"/>
          </a:p>
          <a:p>
            <a:pPr lvl="1"/>
            <a:r>
              <a:rPr lang="en-US" sz="2400" dirty="0" smtClean="0"/>
              <a:t>soup=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(html, ‘</a:t>
            </a:r>
            <a:r>
              <a:rPr lang="en-US" sz="2400" dirty="0" err="1" smtClean="0"/>
              <a:t>lxml</a:t>
            </a:r>
            <a:r>
              <a:rPr lang="en-US" sz="2400" dirty="0" smtClean="0"/>
              <a:t>’)</a:t>
            </a:r>
          </a:p>
          <a:p>
            <a:pPr lvl="1"/>
            <a:r>
              <a:rPr lang="en-US" sz="2400" dirty="0" smtClean="0"/>
              <a:t>What does 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 do?</a:t>
            </a:r>
          </a:p>
          <a:p>
            <a:pPr lvl="2"/>
            <a:r>
              <a:rPr lang="en-US" sz="2000" dirty="0" smtClean="0"/>
              <a:t>Represent a html page as a nested data structure and parse the page</a:t>
            </a:r>
          </a:p>
          <a:p>
            <a:pPr lvl="2"/>
            <a:r>
              <a:rPr lang="en-US" sz="2000" dirty="0" smtClean="0"/>
              <a:t>In order to parse the page, the page must be changed as BS object using ‘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()’ constructor</a:t>
            </a:r>
          </a:p>
          <a:p>
            <a:pPr lvl="2"/>
            <a:r>
              <a:rPr lang="en-US" sz="2000" dirty="0" smtClean="0"/>
              <a:t>soup  = 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(“&lt;html&gt;&lt;body&gt;Hello World! &lt;/body&gt;&lt;/html&gt;”)</a:t>
            </a:r>
          </a:p>
          <a:p>
            <a:pPr lvl="2"/>
            <a:r>
              <a:rPr lang="en-US" sz="2000" dirty="0" smtClean="0"/>
              <a:t>print(</a:t>
            </a:r>
            <a:r>
              <a:rPr lang="en-US" sz="2000" dirty="0" err="1" smtClean="0"/>
              <a:t>soup.prettify</a:t>
            </a:r>
            <a:r>
              <a:rPr lang="en-US" sz="2000" dirty="0" smtClean="0"/>
              <a:t>())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E74-250D-4595-8B03-7A90F6DAB609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7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19615</TotalTime>
  <Words>536</Words>
  <Application>Microsoft Office PowerPoint</Application>
  <PresentationFormat>On-screen Show (4:3)</PresentationFormat>
  <Paragraphs>143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01013022</vt:lpstr>
      <vt:lpstr>Web Scraping - Basics</vt:lpstr>
      <vt:lpstr>Web Scraping</vt:lpstr>
      <vt:lpstr>Review</vt:lpstr>
      <vt:lpstr>Roles of web scraping program</vt:lpstr>
      <vt:lpstr>Requests</vt:lpstr>
      <vt:lpstr>requests</vt:lpstr>
      <vt:lpstr>Info extraction</vt:lpstr>
      <vt:lpstr>Beautiful Soup</vt:lpstr>
      <vt:lpstr>BS (cont.)</vt:lpstr>
      <vt:lpstr>Exercise</vt:lpstr>
      <vt:lpstr>BS (cont.)</vt:lpstr>
      <vt:lpstr>BS: Searching the file</vt:lpstr>
      <vt:lpstr>Exercise 1</vt:lpstr>
      <vt:lpstr>Exercise 2</vt:lpstr>
      <vt:lpstr>네이버 데이터 활용하기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170</cp:revision>
  <dcterms:created xsi:type="dcterms:W3CDTF">2015-01-19T14:33:39Z</dcterms:created>
  <dcterms:modified xsi:type="dcterms:W3CDTF">2018-10-04T09:14:50Z</dcterms:modified>
</cp:coreProperties>
</file>