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56" r:id="rId2"/>
    <p:sldId id="392" r:id="rId3"/>
    <p:sldId id="393" r:id="rId4"/>
    <p:sldId id="394" r:id="rId5"/>
    <p:sldId id="395" r:id="rId6"/>
    <p:sldId id="396" r:id="rId7"/>
    <p:sldId id="397" r:id="rId8"/>
    <p:sldId id="398" r:id="rId9"/>
    <p:sldId id="399" r:id="rId10"/>
    <p:sldId id="400" r:id="rId11"/>
    <p:sldId id="401" r:id="rId12"/>
    <p:sldId id="391" r:id="rId13"/>
  </p:sldIdLst>
  <p:sldSz cx="9144000" cy="6858000" type="screen4x3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645" autoAdjust="0"/>
  </p:normalViewPr>
  <p:slideViewPr>
    <p:cSldViewPr>
      <p:cViewPr>
        <p:scale>
          <a:sx n="66" d="100"/>
          <a:sy n="66" d="100"/>
        </p:scale>
        <p:origin x="-1276" y="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F61E2-3B94-429A-B556-60A38F36CBB3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F9376-9C26-4D8E-A786-07D622B5D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17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58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58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EEEC7E8-25E4-46AC-976C-BDDB19C44EC2}" type="datetime1">
              <a:rPr lang="en-US" smtClean="0"/>
              <a:t>10/4/2018</a:t>
            </a:fld>
            <a:endParaRPr lang="en-US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ko-KR" smtClean="0"/>
              <a:t>Web Scraping</a:t>
            </a:r>
            <a:endParaRPr lang="en-US" dirty="0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C89A69-9514-4C2A-928D-5DBC63671F8C}" type="datetime1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Web Scraping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1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F321F7-B686-4FC7-A7F1-F0E3FC572564}" type="datetime1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Web Scraping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9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88B856-6699-4748-A294-B2A8B1EF4BF2}" type="datetime1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Web Scraping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4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5F93B-F384-48B8-BF63-3CA1A5A025A7}" type="datetime1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Web Scraping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4F808B-7362-4A5C-A6CB-1C23BC6EF012}" type="datetime1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Web Scraping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6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9B15AE-E222-44DA-958D-CDB7AFC20220}" type="datetime1">
              <a:rPr lang="en-US" smtClean="0"/>
              <a:t>10/4/2018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Web Scraping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2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5EAB59-A642-4379-A2DB-03071CA503A4}" type="datetime1">
              <a:rPr lang="en-US" smtClean="0"/>
              <a:t>10/4/2018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Web Scraping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E9E2DC-D171-4CBA-8A83-E3E0C8A191E6}" type="datetime1">
              <a:rPr lang="en-US" smtClean="0"/>
              <a:t>10/4/2018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Web Scraping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4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89AA53-AD87-4141-B0F5-FC49C7988529}" type="datetime1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Web Scraping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7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ACDB04-71B3-4453-AF0A-58A9861F8E0F}" type="datetime1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Web Scraping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8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fld id="{3CC403FB-B545-4EFE-9330-12C2A5934785}" type="datetime1">
              <a:rPr lang="en-US" smtClean="0"/>
              <a:t>10/4/2018</a:t>
            </a:fld>
            <a:endParaRPr lang="en-US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r>
              <a:rPr lang="en-US" altLang="ko-KR" smtClean="0"/>
              <a:t>Web Scraping</a:t>
            </a:r>
            <a:endParaRPr lang="en-US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finance.daum.net/quote/kospi_hhmm.daum" TargetMode="External"/><Relationship Id="rId2" Type="http://schemas.openxmlformats.org/officeDocument/2006/relationships/hyperlink" Target="http://finance.daum.net/quote/kospi.daum?nil_profile=stockprice&amp;nil_menu=sisechart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finance.daum.net/quote/kospi_yyyymmdd.daum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finance.daum.net/quote/kospi_yyyymmdd.daum" TargetMode="External"/><Relationship Id="rId2" Type="http://schemas.openxmlformats.org/officeDocument/2006/relationships/hyperlink" Target="http://finance.daum.net/quote/kospi_hhmm.dau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es24.com/24/goods/4099713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es24.com/24/addModules/BestSeller/001001017001010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es24.com/24/addModules/authorRelatedGoods/40997131" TargetMode="External"/><Relationship Id="rId2" Type="http://schemas.openxmlformats.org/officeDocument/2006/relationships/hyperlink" Target="http://www.yes24.com/24/addModules/NewGoods/00100101700101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yes24.com/24/communityModules/ReviewList/40997131?SetYn=N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Scraping – Network Inspection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90600" y="3886200"/>
            <a:ext cx="6781800" cy="1752600"/>
          </a:xfrm>
        </p:spPr>
        <p:txBody>
          <a:bodyPr/>
          <a:lstStyle/>
          <a:p>
            <a:pPr algn="r"/>
            <a:r>
              <a:rPr lang="en-US" dirty="0" smtClean="0"/>
              <a:t>Sang Yup Lee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smtClean="0"/>
              <a:t>코스피</a:t>
            </a:r>
            <a:endParaRPr lang="en-US" sz="2800" dirty="0" smtClean="0"/>
          </a:p>
          <a:p>
            <a:pPr lvl="1"/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finance.daum.net/quote/kospi.daum?nil_profile=stockprice&amp;nil_menu=sisechart1</a:t>
            </a:r>
            <a:endParaRPr lang="en-US" sz="2400" dirty="0" smtClean="0"/>
          </a:p>
          <a:p>
            <a:pPr lvl="1"/>
            <a:r>
              <a:rPr lang="en-US" sz="2400" dirty="0" smtClean="0"/>
              <a:t>What kind of information can we get?</a:t>
            </a:r>
          </a:p>
          <a:p>
            <a:pPr lvl="1"/>
            <a:r>
              <a:rPr lang="en-US" sz="2400" dirty="0" smtClean="0"/>
              <a:t>Can we get</a:t>
            </a:r>
          </a:p>
          <a:p>
            <a:pPr lvl="2"/>
            <a:r>
              <a:rPr lang="ko-KR" altLang="en-US" sz="2000" dirty="0" smtClean="0"/>
              <a:t>시간별</a:t>
            </a:r>
            <a:r>
              <a:rPr lang="en-US" altLang="ko-KR" sz="2000" dirty="0" smtClean="0"/>
              <a:t>: </a:t>
            </a:r>
            <a:r>
              <a:rPr lang="en-US" sz="2000" dirty="0">
                <a:hlinkClick r:id="rId3"/>
              </a:rPr>
              <a:t>http://</a:t>
            </a:r>
            <a:r>
              <a:rPr lang="en-US" sz="2000" dirty="0" smtClean="0">
                <a:hlinkClick r:id="rId3"/>
              </a:rPr>
              <a:t>finance.daum.net/quote/kospi_hhmm.daum</a:t>
            </a:r>
            <a:r>
              <a:rPr lang="en-US" sz="2000" dirty="0" smtClean="0"/>
              <a:t> </a:t>
            </a:r>
            <a:endParaRPr lang="en-US" altLang="ko-KR" sz="2000" dirty="0" smtClean="0"/>
          </a:p>
          <a:p>
            <a:pPr lvl="2"/>
            <a:r>
              <a:rPr lang="ko-KR" altLang="en-US" sz="2000" dirty="0" smtClean="0"/>
              <a:t>일자별</a:t>
            </a:r>
            <a:r>
              <a:rPr lang="en-US" altLang="ko-KR" sz="2000" smtClean="0"/>
              <a:t>: </a:t>
            </a:r>
            <a:r>
              <a:rPr lang="en-US" sz="2000">
                <a:hlinkClick r:id="rId4"/>
              </a:rPr>
              <a:t>http://</a:t>
            </a:r>
            <a:r>
              <a:rPr lang="en-US" sz="2000" smtClean="0">
                <a:hlinkClick r:id="rId4"/>
              </a:rPr>
              <a:t>finance.daum.net/quote/kospi_yyyymmdd.daum</a:t>
            </a:r>
            <a:r>
              <a:rPr lang="en-US" sz="2000" smtClean="0"/>
              <a:t> </a:t>
            </a:r>
            <a:endParaRPr lang="en-US" altLang="ko-KR" sz="2000" dirty="0" smtClean="0"/>
          </a:p>
          <a:p>
            <a:pPr lvl="1"/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67761-5A03-4F05-A89C-758D843FE976}" type="datetime1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Web Scraping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518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‘</a:t>
            </a:r>
            <a:r>
              <a:rPr lang="ko-KR" altLang="en-US" dirty="0" smtClean="0"/>
              <a:t>요소검사</a:t>
            </a:r>
            <a:r>
              <a:rPr lang="en-US" altLang="ko-KR" dirty="0" smtClean="0"/>
              <a:t>’</a:t>
            </a:r>
          </a:p>
          <a:p>
            <a:pPr lvl="1"/>
            <a:r>
              <a:rPr lang="en-US" dirty="0" smtClean="0">
                <a:hlinkClick r:id="rId2"/>
              </a:rPr>
              <a:t>http://finance.daum.net/quote/kospi_hhmm.daum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</a:t>
            </a:r>
            <a:r>
              <a:rPr lang="en-US" smtClean="0">
                <a:hlinkClick r:id="rId3"/>
              </a:rPr>
              <a:t>://finance.daum.net/quote/kospi_yyyymmdd.daum</a:t>
            </a:r>
            <a:r>
              <a:rPr lang="en-US" smtClean="0"/>
              <a:t>   </a:t>
            </a:r>
            <a:endParaRPr lang="en-US" dirty="0" smtClean="0"/>
          </a:p>
          <a:p>
            <a:pPr lvl="2"/>
            <a:r>
              <a:rPr lang="en-US" dirty="0" smtClean="0"/>
              <a:t>Go to page 2?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6DCD1-8E3E-4C4B-83A9-D475BC14BAA6}" type="datetime1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Web Scraping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91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Web Scraping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96867" y="3124200"/>
            <a:ext cx="21419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Q &amp; A</a:t>
            </a:r>
            <a:endParaRPr lang="en-US" sz="5400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4595E-32FC-421F-A604-3738D525C13B}" type="datetime1">
              <a:rPr lang="en-US" smtClean="0"/>
              <a:t>10/4/2018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4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BeautifulSoup</a:t>
            </a:r>
            <a:r>
              <a:rPr lang="en-US" dirty="0" smtClean="0"/>
              <a:t>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access a tag</a:t>
            </a:r>
          </a:p>
          <a:p>
            <a:pPr lvl="1"/>
            <a:r>
              <a:rPr lang="en-US" dirty="0" smtClean="0"/>
              <a:t>1) Using the name of the tag</a:t>
            </a:r>
          </a:p>
          <a:p>
            <a:pPr lvl="1"/>
            <a:r>
              <a:rPr lang="en-US" dirty="0" smtClean="0"/>
              <a:t>2) find() or </a:t>
            </a:r>
            <a:r>
              <a:rPr lang="en-US" dirty="0" err="1" smtClean="0"/>
              <a:t>find_all</a:t>
            </a:r>
            <a:r>
              <a:rPr lang="en-US" dirty="0" smtClean="0"/>
              <a:t>() functions</a:t>
            </a:r>
          </a:p>
          <a:p>
            <a:pPr lvl="1"/>
            <a:r>
              <a:rPr lang="en-US" dirty="0" smtClean="0"/>
              <a:t>3) Navigation</a:t>
            </a:r>
          </a:p>
          <a:p>
            <a:pPr lvl="2"/>
            <a:r>
              <a:rPr lang="en-US" dirty="0" smtClean="0"/>
              <a:t>contents</a:t>
            </a:r>
          </a:p>
          <a:p>
            <a:pPr lvl="2"/>
            <a:r>
              <a:rPr lang="en-US" dirty="0" smtClean="0"/>
              <a:t>parent</a:t>
            </a:r>
          </a:p>
          <a:p>
            <a:pPr lvl="2"/>
            <a:r>
              <a:rPr lang="en-US" dirty="0" err="1" smtClean="0"/>
              <a:t>next_sibling</a:t>
            </a:r>
            <a:r>
              <a:rPr lang="en-US" dirty="0" smtClean="0"/>
              <a:t> (or </a:t>
            </a:r>
            <a:r>
              <a:rPr lang="en-US" dirty="0" err="1" smtClean="0"/>
              <a:t>previous_sibling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42FA9-4545-421C-81A0-E17CF3BA144E}" type="datetime1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Web Scraping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11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requests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Main limitations</a:t>
            </a:r>
          </a:p>
          <a:p>
            <a:pPr lvl="1"/>
            <a:r>
              <a:rPr lang="en-US" sz="2400" dirty="0" smtClean="0"/>
              <a:t>The source codes obtained by requests do not contain information that the browser receives from the server in real time. </a:t>
            </a:r>
          </a:p>
          <a:p>
            <a:r>
              <a:rPr lang="en-US" sz="2800" dirty="0" smtClean="0"/>
              <a:t>Then what we can do?</a:t>
            </a:r>
          </a:p>
          <a:p>
            <a:pPr lvl="1"/>
            <a:r>
              <a:rPr lang="en-US" sz="2400" dirty="0" smtClean="0"/>
              <a:t>Network inspection =&gt; find the specific file containing the information that we want to collect</a:t>
            </a:r>
          </a:p>
          <a:p>
            <a:pPr lvl="1"/>
            <a:r>
              <a:rPr lang="en-US" sz="2400" dirty="0" smtClean="0"/>
              <a:t>Selenium</a:t>
            </a:r>
          </a:p>
          <a:p>
            <a:pPr lvl="2"/>
            <a:r>
              <a:rPr lang="en-US" sz="2000" dirty="0" smtClean="0"/>
              <a:t>Use a browser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AC44-73C6-4A0F-8808-345780FA747D}" type="datetime1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Web Scraping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08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inspection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400E-3D44-4037-8BC1-AB4A33D4C16D}" type="datetime1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Web Scraping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476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Inspection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What is it?</a:t>
            </a:r>
          </a:p>
          <a:p>
            <a:pPr lvl="1"/>
            <a:r>
              <a:rPr lang="en-US" sz="2400" dirty="0" smtClean="0"/>
              <a:t>We can find a specific file that contains the information or data that we are trying to get by looking at the communication between the browser and the server</a:t>
            </a:r>
          </a:p>
          <a:p>
            <a:pPr lvl="1"/>
            <a:r>
              <a:rPr lang="en-US" sz="2400" dirty="0" smtClean="0"/>
              <a:t>This can be done using ‘network inspection’ feature provided by the browser</a:t>
            </a:r>
            <a:r>
              <a:rPr lang="en-US" sz="2400" dirty="0" smtClean="0"/>
              <a:t>.</a:t>
            </a:r>
          </a:p>
          <a:p>
            <a:r>
              <a:rPr lang="en-US" sz="2800" dirty="0" smtClean="0"/>
              <a:t>Refer to </a:t>
            </a:r>
            <a:r>
              <a:rPr lang="en-US" altLang="ko-KR" sz="2800" dirty="0"/>
              <a:t>“Web Scraping - </a:t>
            </a:r>
            <a:r>
              <a:rPr lang="ko-KR" altLang="en-US" sz="2800" dirty="0"/>
              <a:t>응용편</a:t>
            </a:r>
            <a:r>
              <a:rPr lang="en-US" altLang="ko-KR" sz="2800" dirty="0"/>
              <a:t>.pdf”</a:t>
            </a:r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DD9D-1BC7-4A8D-8B3E-7E045306C3D6}" type="datetime1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Web Scraping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4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Yes24</a:t>
            </a:r>
          </a:p>
          <a:p>
            <a:pPr lvl="1"/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www.yes24.com/24/goods/40997131</a:t>
            </a:r>
            <a:endParaRPr lang="en-US" sz="2400" dirty="0" smtClean="0"/>
          </a:p>
          <a:p>
            <a:pPr lvl="1"/>
            <a:r>
              <a:rPr lang="en-US" sz="2400" dirty="0" smtClean="0"/>
              <a:t>Check out the following information in the source codes</a:t>
            </a:r>
          </a:p>
          <a:p>
            <a:pPr lvl="2"/>
            <a:r>
              <a:rPr lang="ko-KR" altLang="en-US" sz="2000" dirty="0" smtClean="0"/>
              <a:t>이분야의 베스트셀러 정보</a:t>
            </a:r>
            <a:endParaRPr lang="en-US" altLang="ko-KR" sz="2000" dirty="0" smtClean="0"/>
          </a:p>
          <a:p>
            <a:pPr lvl="2"/>
            <a:r>
              <a:rPr lang="ko-KR" altLang="en-US" sz="2000" dirty="0" smtClean="0"/>
              <a:t>작가의 다른 작품 정보</a:t>
            </a:r>
            <a:endParaRPr lang="en-US" altLang="ko-KR" sz="2000" dirty="0" smtClean="0"/>
          </a:p>
          <a:p>
            <a:pPr lvl="2"/>
            <a:r>
              <a:rPr lang="ko-KR" altLang="en-US" sz="2000" dirty="0" smtClean="0"/>
              <a:t>리뷰 내용</a:t>
            </a:r>
            <a:endParaRPr lang="en-US" altLang="ko-KR" sz="2000" dirty="0" smtClean="0"/>
          </a:p>
          <a:p>
            <a:pPr lvl="2"/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386AC-4F95-4C23-972D-3FD8D7925C3A}" type="datetime1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Web Scraping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524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Yes24</a:t>
            </a:r>
          </a:p>
          <a:p>
            <a:pPr lvl="1"/>
            <a:r>
              <a:rPr lang="en-US" sz="2400" dirty="0" smtClean="0"/>
              <a:t>Check out the network inspection (</a:t>
            </a:r>
            <a:r>
              <a:rPr lang="ko-KR" altLang="en-US" sz="2400" dirty="0" smtClean="0"/>
              <a:t>요소검사 </a:t>
            </a:r>
            <a:r>
              <a:rPr lang="en-US" altLang="ko-KR" sz="2400" dirty="0" smtClean="0"/>
              <a:t>/ </a:t>
            </a:r>
            <a:r>
              <a:rPr lang="ko-KR" altLang="en-US" sz="2400" dirty="0" smtClean="0"/>
              <a:t>검사</a:t>
            </a:r>
            <a:r>
              <a:rPr lang="en-US" altLang="ko-KR" sz="2400" dirty="0" smtClean="0"/>
              <a:t>)</a:t>
            </a:r>
          </a:p>
          <a:p>
            <a:pPr lvl="2"/>
            <a:r>
              <a:rPr lang="en-US" altLang="ko-KR" sz="2000" dirty="0" smtClean="0"/>
              <a:t>file format</a:t>
            </a:r>
          </a:p>
          <a:p>
            <a:pPr lvl="3"/>
            <a:r>
              <a:rPr lang="en-US" altLang="ko-KR" sz="1800" dirty="0" smtClean="0"/>
              <a:t>XHR (</a:t>
            </a:r>
            <a:r>
              <a:rPr lang="en-US" sz="1800" i="1" dirty="0" err="1" smtClean="0"/>
              <a:t>XMLHttpRequest</a:t>
            </a:r>
            <a:r>
              <a:rPr lang="en-US" sz="1800" i="1" dirty="0" smtClean="0"/>
              <a:t>)</a:t>
            </a:r>
            <a:endParaRPr lang="en-US" altLang="ko-KR" sz="1800" dirty="0" smtClean="0"/>
          </a:p>
          <a:p>
            <a:pPr lvl="1"/>
            <a:r>
              <a:rPr lang="ko-KR" altLang="en-US" sz="2400" dirty="0" smtClean="0"/>
              <a:t>이분야의 베스트셀러</a:t>
            </a:r>
            <a:endParaRPr lang="en-US" altLang="ko-KR" sz="2400" dirty="0" smtClean="0"/>
          </a:p>
          <a:p>
            <a:pPr lvl="2"/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www.yes24.com/24/addModules/BestSeller/001001017001010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49C21-E337-45DC-9F39-2D02806ACD53}" type="datetime1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Web Scraping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09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Yes24</a:t>
            </a:r>
          </a:p>
          <a:p>
            <a:pPr lvl="1"/>
            <a:r>
              <a:rPr lang="ko-KR" altLang="en-US" sz="2200" dirty="0"/>
              <a:t>이분야의 신상품</a:t>
            </a:r>
            <a:endParaRPr lang="en-US" altLang="ko-KR" sz="2200" dirty="0"/>
          </a:p>
          <a:p>
            <a:pPr lvl="2"/>
            <a:r>
              <a:rPr lang="en-US" altLang="ko-KR" sz="1800" dirty="0">
                <a:hlinkClick r:id="rId2"/>
              </a:rPr>
              <a:t>http://</a:t>
            </a:r>
            <a:r>
              <a:rPr lang="en-US" altLang="ko-KR" sz="1800" dirty="0" smtClean="0">
                <a:hlinkClick r:id="rId2"/>
              </a:rPr>
              <a:t>www.yes24.com/24/addModules/NewGoods/001001017001010</a:t>
            </a:r>
            <a:r>
              <a:rPr lang="en-US" altLang="ko-KR" sz="1800" dirty="0" smtClean="0"/>
              <a:t> </a:t>
            </a:r>
          </a:p>
          <a:p>
            <a:pPr lvl="1"/>
            <a:r>
              <a:rPr lang="ko-KR" altLang="en-US" sz="2200" dirty="0" smtClean="0"/>
              <a:t>작가의 다른 작품</a:t>
            </a:r>
            <a:endParaRPr lang="en-US" altLang="ko-KR" sz="2200" dirty="0" smtClean="0"/>
          </a:p>
          <a:p>
            <a:pPr lvl="2"/>
            <a:r>
              <a:rPr lang="en-US" sz="1800" dirty="0">
                <a:hlinkClick r:id="rId3"/>
              </a:rPr>
              <a:t>http://</a:t>
            </a:r>
            <a:r>
              <a:rPr lang="en-US" sz="1800" dirty="0" smtClean="0">
                <a:hlinkClick r:id="rId3"/>
              </a:rPr>
              <a:t>www.yes24.com/24/addModules/authorRelatedGoods/40997131</a:t>
            </a:r>
            <a:r>
              <a:rPr lang="en-US" sz="1800" dirty="0" smtClean="0"/>
              <a:t> </a:t>
            </a:r>
            <a:endParaRPr lang="en-US" altLang="ko-KR" sz="1800" dirty="0"/>
          </a:p>
          <a:p>
            <a:pPr lvl="1"/>
            <a:r>
              <a:rPr lang="ko-KR" altLang="en-US" sz="2200" dirty="0" smtClean="0"/>
              <a:t>회원 리뷰 정보</a:t>
            </a:r>
            <a:endParaRPr lang="en-US" altLang="ko-KR" sz="2200" dirty="0" smtClean="0"/>
          </a:p>
          <a:p>
            <a:pPr lvl="2"/>
            <a:r>
              <a:rPr lang="en-US" sz="1800" dirty="0">
                <a:hlinkClick r:id="rId4"/>
              </a:rPr>
              <a:t>http://</a:t>
            </a:r>
            <a:r>
              <a:rPr lang="en-US" sz="1800" dirty="0" smtClean="0">
                <a:hlinkClick r:id="rId4"/>
              </a:rPr>
              <a:t>www.yes24.com/24/communityModules/ReviewList/40997131?SetYn=N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437F-8C14-4CCA-989D-CC4E1561871B}" type="datetime1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Web Scraping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90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주식정보</a:t>
            </a:r>
            <a:endParaRPr lang="en-US" altLang="ko-KR" dirty="0"/>
          </a:p>
          <a:p>
            <a:r>
              <a:rPr lang="en-US" altLang="ko-KR" dirty="0"/>
              <a:t>Research questions</a:t>
            </a:r>
          </a:p>
          <a:p>
            <a:pPr lvl="1"/>
            <a:r>
              <a:rPr lang="ko-KR" altLang="en-US" dirty="0"/>
              <a:t>코스피 지수와 다음 요소들 간의 관계</a:t>
            </a:r>
            <a:endParaRPr lang="en-US" altLang="ko-KR" dirty="0"/>
          </a:p>
          <a:p>
            <a:pPr lvl="2"/>
            <a:r>
              <a:rPr lang="ko-KR" altLang="en-US" dirty="0"/>
              <a:t>환율</a:t>
            </a:r>
            <a:endParaRPr lang="en-US" altLang="ko-KR" dirty="0"/>
          </a:p>
          <a:p>
            <a:pPr lvl="2"/>
            <a:r>
              <a:rPr lang="ko-KR" altLang="en-US" dirty="0"/>
              <a:t>유가</a:t>
            </a:r>
            <a:endParaRPr lang="en-US" altLang="ko-KR" dirty="0"/>
          </a:p>
          <a:p>
            <a:pPr lvl="2"/>
            <a:r>
              <a:rPr lang="ko-KR" altLang="en-US" dirty="0"/>
              <a:t>미국 주가 </a:t>
            </a:r>
            <a:r>
              <a:rPr lang="en-US" altLang="ko-KR" dirty="0"/>
              <a:t>(</a:t>
            </a:r>
            <a:r>
              <a:rPr lang="ko-KR" altLang="en-US" dirty="0"/>
              <a:t>다우존스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From where?</a:t>
            </a:r>
          </a:p>
          <a:p>
            <a:pPr lvl="1"/>
            <a:r>
              <a:rPr lang="ko-KR" altLang="en-US" dirty="0"/>
              <a:t>다음 금융 </a:t>
            </a:r>
            <a:r>
              <a:rPr lang="en-US" altLang="ko-KR" dirty="0"/>
              <a:t>&gt; </a:t>
            </a:r>
            <a:r>
              <a:rPr lang="ko-KR" altLang="en-US" dirty="0"/>
              <a:t>국내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11BFE-4C4B-4631-A40D-C5447284F993}" type="datetime1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Web Scraping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051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Week 1: Course Introduction&amp;quot;&quot;/&gt;&lt;property id=&quot;20307&quot; value=&quot;256&quot;/&gt;&lt;/object&gt;&lt;object type=&quot;3&quot; unique_id=&quot;10005&quot;&gt;&lt;property id=&quot;20148&quot; value=&quot;5&quot;/&gt;&lt;property id=&quot;20300&quot; value=&quot;Slide 4 - &amp;quot;Course Intro. &amp;quot;&quot;/&gt;&lt;property id=&quot;20307&quot; value=&quot;257&quot;/&gt;&lt;/object&gt;&lt;object type=&quot;3&quot; unique_id=&quot;10403&quot;&gt;&lt;property id=&quot;20148&quot; value=&quot;5&quot;/&gt;&lt;property id=&quot;20300&quot; value=&quot;Slide 5&quot;/&gt;&lt;property id=&quot;20307&quot; value=&quot;258&quot;/&gt;&lt;/object&gt;&lt;object type=&quot;3&quot; unique_id=&quot;10435&quot;&gt;&lt;property id=&quot;20148&quot; value=&quot;5&quot;/&gt;&lt;property id=&quot;20300&quot; value=&quot;Slide 2 - &amp;quot;Instructor&amp;quot;&quot;/&gt;&lt;property id=&quot;20307&quot; value=&quot;259&quot;/&gt;&lt;/object&gt;&lt;object type=&quot;3&quot; unique_id=&quot;10436&quot;&gt;&lt;property id=&quot;20148&quot; value=&quot;5&quot;/&gt;&lt;property id=&quot;20300&quot; value=&quot;Slide 6 - &amp;quot;Course Schedule&amp;quot;&quot;/&gt;&lt;property id=&quot;20307&quot; value=&quot;260&quot;/&gt;&lt;/object&gt;&lt;object type=&quot;3&quot; unique_id=&quot;10437&quot;&gt;&lt;property id=&quot;20148&quot; value=&quot;5&quot;/&gt;&lt;property id=&quot;20300&quot; value=&quot;Slide 7 - &amp;quot;Course Schedule (cont.)&amp;quot;&quot;/&gt;&lt;property id=&quot;20307&quot; value=&quot;261&quot;/&gt;&lt;/object&gt;&lt;object type=&quot;3&quot; unique_id=&quot;10438&quot;&gt;&lt;property id=&quot;20148&quot; value=&quot;5&quot;/&gt;&lt;property id=&quot;20300&quot; value=&quot;Slide 8 - &amp;quot;Course Schedule (cont.)&amp;quot;&quot;/&gt;&lt;property id=&quot;20307&quot; value=&quot;262&quot;/&gt;&lt;/object&gt;&lt;object type=&quot;3&quot; unique_id=&quot;10484&quot;&gt;&lt;property id=&quot;20148&quot; value=&quot;5&quot;/&gt;&lt;property id=&quot;20300&quot; value=&quot;Slide 9 - &amp;quot;Weekly Schedule (안)&amp;quot;&quot;/&gt;&lt;property id=&quot;20307&quot; value=&quot;263&quot;/&gt;&lt;/object&gt;&lt;object type=&quot;3&quot; unique_id=&quot;10535&quot;&gt;&lt;property id=&quot;20148&quot; value=&quot;5&quot;/&gt;&lt;property id=&quot;20300&quot; value=&quot;Slide 3 - &amp;quot;Instructor&amp;quot;&quot;/&gt;&lt;property id=&quot;20307&quot; value=&quot;264&quot;/&gt;&lt;/object&gt;&lt;object type=&quot;3&quot; unique_id=&quot;10591&quot;&gt;&lt;property id=&quot;20148&quot; value=&quot;5&quot;/&gt;&lt;property id=&quot;20300&quot; value=&quot;Slide 11 - &amp;quot;Requirements&amp;quot;&quot;/&gt;&lt;property id=&quot;20307&quot; value=&quot;265&quot;/&gt;&lt;/object&gt;&lt;object type=&quot;3&quot; unique_id=&quot;10628&quot;&gt;&lt;property id=&quot;20148&quot; value=&quot;5&quot;/&gt;&lt;property id=&quot;20300&quot; value=&quot;Slide 12 - &amp;quot;Possible research questions&amp;quot;&quot;/&gt;&lt;property id=&quot;20307&quot; value=&quot;266&quot;/&gt;&lt;/object&gt;&lt;object type=&quot;3&quot; unique_id=&quot;10720&quot;&gt;&lt;property id=&quot;20148&quot; value=&quot;5&quot;/&gt;&lt;property id=&quot;20300&quot; value=&quot;Slide 10 - &amp;quot;Grading&amp;quot;&quot;/&gt;&lt;property id=&quot;20307&quot; value=&quot;270&quot;/&gt;&lt;/object&gt;&lt;object type=&quot;3&quot; unique_id=&quot;10721&quot;&gt;&lt;property id=&quot;20148&quot; value=&quot;5&quot;/&gt;&lt;property id=&quot;20300&quot; value=&quot;Slide 13 - &amp;quot;What do we need?&amp;quot;&quot;/&gt;&lt;property id=&quot;20307&quot; value=&quot;267&quot;/&gt;&lt;/object&gt;&lt;object type=&quot;3&quot; unique_id=&quot;10722&quot;&gt;&lt;property id=&quot;20148&quot; value=&quot;5&quot;/&gt;&lt;property id=&quot;20300&quot; value=&quot;Slide 14 - &amp;quot;Data&amp;quot;&quot;/&gt;&lt;property id=&quot;20307&quot; value=&quot;268&quot;/&gt;&lt;/object&gt;&lt;object type=&quot;3&quot; unique_id=&quot;10723&quot;&gt;&lt;property id=&quot;20148&quot; value=&quot;5&quot;/&gt;&lt;property id=&quot;20300&quot; value=&quot;Slide 15 - &amp;quot;Data (cont.)&amp;quot;&quot;/&gt;&lt;property id=&quot;20307&quot; value=&quot;269&quot;/&gt;&lt;/object&gt;&lt;object type=&quot;3&quot; unique_id=&quot;10724&quot;&gt;&lt;property id=&quot;20148&quot; value=&quot;5&quot;/&gt;&lt;property id=&quot;20300&quot; value=&quot;Slide 16 - &amp;quot;Study examples&amp;quot;&quot;/&gt;&lt;property id=&quot;20307&quot; value=&quot;27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01013022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TS102821062</Template>
  <TotalTime>20496</TotalTime>
  <Words>350</Words>
  <Application>Microsoft Office PowerPoint</Application>
  <PresentationFormat>On-screen Show (4:3)</PresentationFormat>
  <Paragraphs>100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01013022</vt:lpstr>
      <vt:lpstr>Web Scraping – Network Inspection</vt:lpstr>
      <vt:lpstr>BeautifulSoup recap</vt:lpstr>
      <vt:lpstr>Limitations of requests </vt:lpstr>
      <vt:lpstr>Network inspection</vt:lpstr>
      <vt:lpstr>Network Inspection</vt:lpstr>
      <vt:lpstr>Example 1</vt:lpstr>
      <vt:lpstr>Example 1 (cont’d)</vt:lpstr>
      <vt:lpstr>Example 1 (cont’d)</vt:lpstr>
      <vt:lpstr>Example 2</vt:lpstr>
      <vt:lpstr>Example 2 (cont’d)</vt:lpstr>
      <vt:lpstr>Example 2 (cont’d)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Sang Yup Lee</dc:creator>
  <cp:lastModifiedBy>Sang</cp:lastModifiedBy>
  <cp:revision>174</cp:revision>
  <dcterms:created xsi:type="dcterms:W3CDTF">2015-01-19T14:33:39Z</dcterms:created>
  <dcterms:modified xsi:type="dcterms:W3CDTF">2018-10-04T10:57:19Z</dcterms:modified>
</cp:coreProperties>
</file>