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77" r:id="rId3"/>
    <p:sldId id="278" r:id="rId4"/>
    <p:sldId id="281" r:id="rId5"/>
    <p:sldId id="282" r:id="rId6"/>
    <p:sldId id="279" r:id="rId7"/>
    <p:sldId id="280" r:id="rId8"/>
    <p:sldId id="283" r:id="rId9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45" autoAdjust="0"/>
  </p:normalViewPr>
  <p:slideViewPr>
    <p:cSldViewPr>
      <p:cViewPr>
        <p:scale>
          <a:sx n="66" d="100"/>
          <a:sy n="66" d="100"/>
        </p:scale>
        <p:origin x="-1276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bold, </a:t>
            </a:r>
            <a:r>
              <a:rPr lang="ko-KR" altLang="en-US" dirty="0" smtClean="0"/>
              <a:t>이수업에서 다루는 내용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AF1DF7-F74B-4AD2-B3E8-F0FCEE325CC6}" type="datetime1">
              <a:rPr lang="en-US" smtClean="0"/>
              <a:t>10/11/2018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Python </a:t>
            </a:r>
            <a:r>
              <a:rPr lang="ko-KR" altLang="en-US" smtClean="0"/>
              <a:t>텍스트 분석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EBE005-1E0F-4E8D-9FB7-FB13C2D746F7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Python </a:t>
            </a:r>
            <a:r>
              <a:rPr lang="ko-KR" altLang="en-US" smtClean="0"/>
              <a:t>텍스트 분석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1456B2-4BA6-4250-90C6-5CB5EACB2AB0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Python </a:t>
            </a:r>
            <a:r>
              <a:rPr lang="ko-KR" altLang="en-US" smtClean="0"/>
              <a:t>텍스트 분석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31F5F7-C601-49D6-8263-5F13723C39D1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Python </a:t>
            </a:r>
            <a:r>
              <a:rPr lang="ko-KR" altLang="en-US" smtClean="0"/>
              <a:t>텍스트 분석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7C037A-D1E4-46CF-B053-351522F90213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Python </a:t>
            </a:r>
            <a:r>
              <a:rPr lang="ko-KR" altLang="en-US" smtClean="0"/>
              <a:t>텍스트 분석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1FE25D-2522-49BE-A079-C3B3C64CF3AA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Python </a:t>
            </a:r>
            <a:r>
              <a:rPr lang="ko-KR" altLang="en-US" smtClean="0"/>
              <a:t>텍스트 분석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08A46B-A162-46D5-9049-D808FCB059AD}" type="datetime1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Python </a:t>
            </a:r>
            <a:r>
              <a:rPr lang="ko-KR" altLang="en-US" smtClean="0"/>
              <a:t>텍스트 분석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5369F5-99EE-4517-B550-451A03ABD075}" type="datetime1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Python </a:t>
            </a:r>
            <a:r>
              <a:rPr lang="ko-KR" altLang="en-US" smtClean="0"/>
              <a:t>텍스트 분석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32D5C9-7565-44B7-A876-2152C054EFA9}" type="datetime1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Python </a:t>
            </a:r>
            <a:r>
              <a:rPr lang="ko-KR" altLang="en-US" smtClean="0"/>
              <a:t>텍스트 분석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5FA3B1-FAAA-4849-BD2C-AE70DA554BA4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Python </a:t>
            </a:r>
            <a:r>
              <a:rPr lang="ko-KR" altLang="en-US" smtClean="0"/>
              <a:t>텍스트 분석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D123D7-7AFE-41D6-9380-7C82CE0C372E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Python </a:t>
            </a:r>
            <a:r>
              <a:rPr lang="ko-KR" altLang="en-US" smtClean="0"/>
              <a:t>텍스트 분석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8B65CC51-97C5-42CF-97B4-D91E0C96C3E9}" type="datetime1">
              <a:rPr lang="en-US" smtClean="0"/>
              <a:t>10/11/2018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Python </a:t>
            </a:r>
            <a:r>
              <a:rPr lang="ko-KR" altLang="en-US" smtClean="0"/>
              <a:t>텍스트 분석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Text analysis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Python</a:t>
            </a:r>
            <a:r>
              <a:rPr lang="ko-KR" altLang="en-US" dirty="0" smtClean="0"/>
              <a:t>을 이용한 텍스트 분</a:t>
            </a:r>
            <a:r>
              <a:rPr lang="ko-KR" altLang="en-US" dirty="0"/>
              <a:t>석</a:t>
            </a:r>
            <a:endParaRPr lang="en-US" altLang="ko-KR" dirty="0" smtClean="0"/>
          </a:p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Text analytics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Python </a:t>
            </a:r>
            <a:r>
              <a:rPr lang="ko-KR" altLang="en-US" smtClean="0"/>
              <a:t>텍스트 분석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9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What is it?</a:t>
            </a:r>
          </a:p>
          <a:p>
            <a:pPr lvl="1"/>
            <a:r>
              <a:rPr lang="en-US" sz="2400" dirty="0" smtClean="0"/>
              <a:t>Analyzing text data to obtain insights or find patterns in the text</a:t>
            </a:r>
          </a:p>
          <a:p>
            <a:pPr lvl="1"/>
            <a:r>
              <a:rPr lang="ko-KR" altLang="en-US" sz="2400" dirty="0"/>
              <a:t>특정 텍스트 안에 포함되어 있는 정보를 추출하고 분석해서 우리가 갖고 있는 질문의 답을 찾거나 관심있는 현상에 대한 인사이트를 </a:t>
            </a:r>
            <a:r>
              <a:rPr lang="ko-KR" altLang="en-US" sz="2400" dirty="0" smtClean="0"/>
              <a:t>발견하는 것</a:t>
            </a:r>
            <a:endParaRPr lang="en-US" sz="2400" dirty="0" smtClean="0"/>
          </a:p>
          <a:p>
            <a:r>
              <a:rPr lang="en-US" sz="2800" dirty="0" smtClean="0"/>
              <a:t>Examples of text data</a:t>
            </a:r>
          </a:p>
          <a:p>
            <a:pPr lvl="1"/>
            <a:r>
              <a:rPr lang="en-US" sz="2400" dirty="0" smtClean="0"/>
              <a:t>news articles, blogs, comments, reviews, posts on SNS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Python </a:t>
            </a:r>
            <a:r>
              <a:rPr lang="ko-KR" altLang="en-US" smtClean="0"/>
              <a:t>텍스트 분석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9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우리는 텍스트 데이터를 가지고 무엇을 하는가</a:t>
            </a:r>
            <a:r>
              <a:rPr lang="en-US" altLang="ko-KR" sz="2000" dirty="0" smtClean="0"/>
              <a:t>?</a:t>
            </a:r>
          </a:p>
          <a:p>
            <a:pPr lvl="1"/>
            <a:r>
              <a:rPr lang="ko-KR" altLang="en-US" sz="1800" dirty="0" smtClean="0"/>
              <a:t>특정한 주제에 대한 문서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혹은 기사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가 얼마나 되는가</a:t>
            </a:r>
            <a:r>
              <a:rPr lang="en-US" altLang="ko-KR" sz="1800" dirty="0" smtClean="0"/>
              <a:t>?</a:t>
            </a:r>
          </a:p>
          <a:p>
            <a:pPr lvl="2"/>
            <a:r>
              <a:rPr lang="ko-KR" altLang="en-US" sz="1400" dirty="0" smtClean="0"/>
              <a:t>예</a:t>
            </a:r>
            <a:r>
              <a:rPr lang="en-US" altLang="ko-KR" sz="1400" dirty="0" smtClean="0"/>
              <a:t>) (</a:t>
            </a:r>
            <a:r>
              <a:rPr lang="ko-KR" altLang="en-US" sz="1400" dirty="0" smtClean="0"/>
              <a:t>연예인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자살 관련 기사는 얼마나 되는가</a:t>
            </a:r>
            <a:r>
              <a:rPr lang="en-US" altLang="ko-KR" sz="1400" dirty="0" smtClean="0"/>
              <a:t>?</a:t>
            </a:r>
          </a:p>
          <a:p>
            <a:pPr lvl="1"/>
            <a:r>
              <a:rPr lang="ko-KR" altLang="en-US" sz="1800" dirty="0" smtClean="0"/>
              <a:t>문서 </a:t>
            </a:r>
            <a:r>
              <a:rPr lang="en-US" altLang="ko-KR" sz="1800" dirty="0" smtClean="0"/>
              <a:t>A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B </a:t>
            </a:r>
            <a:r>
              <a:rPr lang="ko-KR" altLang="en-US" sz="1800" dirty="0" smtClean="0"/>
              <a:t>정보를 담고 있는가</a:t>
            </a:r>
            <a:r>
              <a:rPr lang="en-US" altLang="ko-KR" sz="1800" dirty="0" smtClean="0"/>
              <a:t>? </a:t>
            </a:r>
          </a:p>
          <a:p>
            <a:pPr lvl="2"/>
            <a:r>
              <a:rPr lang="ko-KR" altLang="en-US" sz="1600" dirty="0" smtClean="0"/>
              <a:t>문서 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에는 </a:t>
            </a:r>
            <a:r>
              <a:rPr lang="en-US" altLang="ko-KR" sz="1600" dirty="0" smtClean="0"/>
              <a:t>C </a:t>
            </a:r>
            <a:r>
              <a:rPr lang="ko-KR" altLang="en-US" sz="1600" dirty="0" smtClean="0"/>
              <a:t>관련 어떠한 정보를 담고 있는가</a:t>
            </a:r>
            <a:r>
              <a:rPr lang="en-US" altLang="ko-KR" sz="1600" dirty="0" smtClean="0"/>
              <a:t>? </a:t>
            </a:r>
          </a:p>
          <a:p>
            <a:pPr lvl="3"/>
            <a:r>
              <a:rPr lang="ko-KR" altLang="en-US" sz="1200" dirty="0" smtClean="0"/>
              <a:t>예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자살 방법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이유는 무엇인가</a:t>
            </a:r>
            <a:r>
              <a:rPr lang="en-US" altLang="ko-KR" sz="1200" dirty="0" smtClean="0"/>
              <a:t>? </a:t>
            </a:r>
          </a:p>
          <a:p>
            <a:pPr lvl="3"/>
            <a:r>
              <a:rPr lang="ko-KR" altLang="en-US" sz="1200" dirty="0" smtClean="0"/>
              <a:t>제품들의 가격은 얼마인가</a:t>
            </a:r>
            <a:r>
              <a:rPr lang="en-US" altLang="ko-KR" sz="1200" dirty="0" smtClean="0"/>
              <a:t>? </a:t>
            </a:r>
          </a:p>
          <a:p>
            <a:pPr lvl="1"/>
            <a:r>
              <a:rPr lang="ko-KR" altLang="en-US" sz="1800" dirty="0" smtClean="0"/>
              <a:t>문서는 무엇을 얘기하고 있는가</a:t>
            </a:r>
            <a:r>
              <a:rPr lang="en-US" altLang="ko-KR" sz="1800" dirty="0" smtClean="0"/>
              <a:t>? </a:t>
            </a:r>
          </a:p>
          <a:p>
            <a:pPr lvl="2"/>
            <a:r>
              <a:rPr lang="ko-KR" altLang="en-US" sz="1400" dirty="0" smtClean="0"/>
              <a:t>기사의 주제는 무엇인가</a:t>
            </a:r>
            <a:r>
              <a:rPr lang="en-US" altLang="ko-KR" sz="1400" dirty="0" smtClean="0"/>
              <a:t>? </a:t>
            </a:r>
          </a:p>
          <a:p>
            <a:pPr lvl="1"/>
            <a:r>
              <a:rPr lang="en-US" sz="1800" dirty="0" smtClean="0"/>
              <a:t>D </a:t>
            </a:r>
            <a:r>
              <a:rPr lang="ko-KR" altLang="en-US" sz="1800" dirty="0" smtClean="0"/>
              <a:t>주제에 대한 논조는 어떠한가</a:t>
            </a:r>
            <a:r>
              <a:rPr lang="en-US" altLang="ko-KR" sz="1800" dirty="0" smtClean="0"/>
              <a:t>?</a:t>
            </a:r>
          </a:p>
          <a:p>
            <a:pPr lvl="2"/>
            <a:r>
              <a:rPr lang="ko-KR" altLang="en-US" sz="1400" dirty="0" smtClean="0"/>
              <a:t>북한에 대해서 긍정 혹은 부정적으로 이야기 하고 있는가</a:t>
            </a:r>
            <a:r>
              <a:rPr lang="en-US" altLang="ko-KR" sz="1400" dirty="0" smtClean="0"/>
              <a:t>?</a:t>
            </a:r>
          </a:p>
          <a:p>
            <a:pPr lvl="1"/>
            <a:r>
              <a:rPr lang="en-US" sz="1800" dirty="0" smtClean="0"/>
              <a:t>D </a:t>
            </a:r>
            <a:r>
              <a:rPr lang="ko-KR" altLang="en-US" sz="1800" dirty="0" smtClean="0"/>
              <a:t>주제의 어떠한 부분에 대해서 혹은 어떠한 관점으로 얘기하고 있는가</a:t>
            </a:r>
            <a:r>
              <a:rPr lang="en-US" altLang="ko-KR" sz="1800" dirty="0" smtClean="0"/>
              <a:t>?</a:t>
            </a:r>
          </a:p>
          <a:p>
            <a:pPr lvl="2"/>
            <a:r>
              <a:rPr lang="ko-KR" altLang="en-US" sz="1400" dirty="0" smtClean="0"/>
              <a:t>북한의 어떠한 이슈에 대해서 이야기 하는가</a:t>
            </a:r>
            <a:r>
              <a:rPr lang="en-US" altLang="ko-KR" sz="1400" dirty="0" smtClean="0"/>
              <a:t>? </a:t>
            </a:r>
            <a:r>
              <a:rPr lang="ko-KR" altLang="en-US" sz="1400" dirty="0" smtClean="0"/>
              <a:t>핵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규제 등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Python </a:t>
            </a:r>
            <a:r>
              <a:rPr lang="ko-KR" altLang="en-US" smtClean="0"/>
              <a:t>텍스트 분석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8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텍스트 데이터 분석 과정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어떠한 연구를 하고자 하는가</a:t>
            </a:r>
            <a:r>
              <a:rPr lang="en-US" altLang="ko-KR" sz="2400" dirty="0" smtClean="0"/>
              <a:t>? </a:t>
            </a:r>
          </a:p>
          <a:p>
            <a:pPr lvl="2"/>
            <a:r>
              <a:rPr lang="ko-KR" altLang="en-US" sz="2000" dirty="0" smtClean="0"/>
              <a:t>어떠한 텍스트 데이터를 수집하고자 하는가</a:t>
            </a:r>
            <a:r>
              <a:rPr lang="en-US" altLang="ko-KR" sz="2000" dirty="0" smtClean="0"/>
              <a:t>? </a:t>
            </a:r>
          </a:p>
          <a:p>
            <a:pPr lvl="1"/>
            <a:r>
              <a:rPr lang="ko-KR" altLang="en-US" sz="2400" dirty="0" smtClean="0"/>
              <a:t>텍스트 수집 </a:t>
            </a:r>
            <a:r>
              <a:rPr lang="en-US" altLang="ko-KR" sz="2400" dirty="0" smtClean="0"/>
              <a:t>(from the Web)</a:t>
            </a:r>
          </a:p>
          <a:p>
            <a:pPr lvl="2"/>
            <a:r>
              <a:rPr lang="ko-KR" altLang="en-US" sz="2000" dirty="0" smtClean="0"/>
              <a:t>원하는 텍스트 선별</a:t>
            </a:r>
            <a:endParaRPr lang="en-US" altLang="ko-KR" sz="2000" dirty="0" smtClean="0"/>
          </a:p>
          <a:p>
            <a:pPr lvl="1"/>
            <a:r>
              <a:rPr lang="ko-KR" altLang="en-US" sz="2400" b="1" dirty="0" smtClean="0"/>
              <a:t>텍스트 전처리</a:t>
            </a:r>
            <a:endParaRPr lang="en-US" altLang="ko-KR" sz="2400" b="1" dirty="0" smtClean="0"/>
          </a:p>
          <a:p>
            <a:pPr lvl="2"/>
            <a:r>
              <a:rPr lang="ko-KR" altLang="en-US" sz="2000" dirty="0" smtClean="0"/>
              <a:t>분석 가능한 형태로 가공</a:t>
            </a:r>
            <a:endParaRPr lang="en-US" altLang="ko-KR" sz="2000" dirty="0" smtClean="0"/>
          </a:p>
          <a:p>
            <a:pPr lvl="1"/>
            <a:r>
              <a:rPr lang="ko-KR" altLang="en-US" sz="2400" b="1" dirty="0" smtClean="0"/>
              <a:t>텍스트 분석</a:t>
            </a:r>
            <a:endParaRPr lang="en-US" altLang="ko-KR" sz="2400" b="1" dirty="0" smtClean="0"/>
          </a:p>
          <a:p>
            <a:pPr lvl="2"/>
            <a:r>
              <a:rPr lang="en-US" sz="2000" dirty="0"/>
              <a:t> </a:t>
            </a:r>
            <a:r>
              <a:rPr lang="ko-KR" altLang="en-US" sz="2000" dirty="0" smtClean="0"/>
              <a:t>우리가 원하는 결과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정보 도출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Python </a:t>
            </a:r>
            <a:r>
              <a:rPr lang="ko-KR" altLang="en-US" smtClean="0"/>
              <a:t>텍스트 분석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5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process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General process</a:t>
            </a:r>
          </a:p>
          <a:p>
            <a:pPr lvl="1"/>
            <a:r>
              <a:rPr lang="en-US" sz="2000" dirty="0" smtClean="0"/>
              <a:t>1) Obtain text data &amp; select what we need</a:t>
            </a:r>
          </a:p>
          <a:p>
            <a:pPr lvl="2"/>
            <a:r>
              <a:rPr lang="en-US" sz="1800" dirty="0" smtClean="0"/>
              <a:t>Using Web scraping techniques</a:t>
            </a:r>
          </a:p>
          <a:p>
            <a:pPr lvl="2"/>
            <a:r>
              <a:rPr lang="en-US" sz="1800" dirty="0" smtClean="0"/>
              <a:t>Examples: news articles, blogs, comments, reviews</a:t>
            </a:r>
          </a:p>
          <a:p>
            <a:pPr lvl="1"/>
            <a:r>
              <a:rPr lang="en-US" sz="2000" dirty="0" smtClean="0"/>
              <a:t>2) Text preprocessing (</a:t>
            </a:r>
            <a:r>
              <a:rPr lang="ko-KR" altLang="en-US" sz="2000" dirty="0" smtClean="0"/>
              <a:t>전처리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en-US" sz="1800" dirty="0" smtClean="0"/>
              <a:t>Text cleaning (remove symbols/marks)</a:t>
            </a:r>
          </a:p>
          <a:p>
            <a:pPr lvl="2"/>
            <a:r>
              <a:rPr lang="en-US" sz="1800" dirty="0" smtClean="0"/>
              <a:t>Case conversion</a:t>
            </a:r>
          </a:p>
          <a:p>
            <a:pPr lvl="2"/>
            <a:r>
              <a:rPr lang="en-US" sz="1800" dirty="0" smtClean="0"/>
              <a:t>Tokenization</a:t>
            </a:r>
          </a:p>
          <a:p>
            <a:pPr lvl="2"/>
            <a:r>
              <a:rPr lang="en-US" sz="1800" dirty="0" smtClean="0"/>
              <a:t>Parts of Speech (POS) tagging (</a:t>
            </a:r>
            <a:r>
              <a:rPr lang="ko-KR" altLang="en-US" sz="1800" dirty="0" smtClean="0"/>
              <a:t>품사 </a:t>
            </a:r>
            <a:r>
              <a:rPr lang="en-US" altLang="ko-KR" sz="1800" dirty="0" smtClean="0"/>
              <a:t>tagging)</a:t>
            </a:r>
          </a:p>
          <a:p>
            <a:pPr lvl="2"/>
            <a:r>
              <a:rPr lang="en-US" sz="1800" dirty="0"/>
              <a:t>Removing </a:t>
            </a:r>
            <a:r>
              <a:rPr lang="en-US" sz="1800" dirty="0" err="1"/>
              <a:t>stopwords</a:t>
            </a:r>
            <a:r>
              <a:rPr lang="en-US" sz="1800" dirty="0"/>
              <a:t> (</a:t>
            </a:r>
            <a:r>
              <a:rPr lang="ko-KR" altLang="en-US" sz="1800" dirty="0"/>
              <a:t>불용어</a:t>
            </a:r>
            <a:r>
              <a:rPr lang="en-US" altLang="ko-KR" sz="1800" dirty="0"/>
              <a:t>)</a:t>
            </a:r>
          </a:p>
          <a:p>
            <a:pPr lvl="2"/>
            <a:r>
              <a:rPr lang="en-US" sz="1800" dirty="0"/>
              <a:t>Lemmatization (vs. Stemming)</a:t>
            </a:r>
          </a:p>
          <a:p>
            <a:pPr lvl="2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Python </a:t>
            </a:r>
            <a:r>
              <a:rPr lang="ko-KR" altLang="en-US" smtClean="0"/>
              <a:t>텍스트 분석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2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process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General process</a:t>
            </a:r>
          </a:p>
          <a:p>
            <a:pPr lvl="1"/>
            <a:r>
              <a:rPr lang="en-US" sz="1800" dirty="0" smtClean="0"/>
              <a:t>3) Representation (vectorization / matrix</a:t>
            </a:r>
            <a:r>
              <a:rPr lang="en-US" sz="1800" dirty="0" smtClean="0"/>
              <a:t>)</a:t>
            </a:r>
          </a:p>
          <a:p>
            <a:pPr lvl="2"/>
            <a:r>
              <a:rPr lang="en-US" sz="1600" dirty="0"/>
              <a:t>Word embedding: Word2Vec </a:t>
            </a:r>
            <a:endParaRPr lang="en-US" sz="1600" dirty="0" smtClean="0"/>
          </a:p>
          <a:p>
            <a:pPr lvl="1"/>
            <a:r>
              <a:rPr lang="en-US" sz="1800" dirty="0" smtClean="0"/>
              <a:t>4</a:t>
            </a:r>
            <a:r>
              <a:rPr lang="en-US" sz="1800" dirty="0" smtClean="0"/>
              <a:t>) Applications</a:t>
            </a:r>
          </a:p>
          <a:p>
            <a:pPr lvl="2"/>
            <a:r>
              <a:rPr lang="en-US" sz="1600" dirty="0" smtClean="0"/>
              <a:t>Frequency</a:t>
            </a:r>
          </a:p>
          <a:p>
            <a:pPr lvl="3"/>
            <a:r>
              <a:rPr lang="ko-KR" altLang="en-US" sz="1200" dirty="0" smtClean="0"/>
              <a:t>특정 품사 단어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키워드</a:t>
            </a:r>
            <a:endParaRPr lang="en-US" altLang="ko-KR" sz="1200" dirty="0" smtClean="0"/>
          </a:p>
          <a:p>
            <a:pPr lvl="3"/>
            <a:r>
              <a:rPr lang="en-US" sz="1200" dirty="0" smtClean="0"/>
              <a:t>Word clouds</a:t>
            </a:r>
          </a:p>
          <a:p>
            <a:pPr lvl="2"/>
            <a:r>
              <a:rPr lang="en-US" sz="1600" dirty="0"/>
              <a:t>Semantic Network </a:t>
            </a:r>
            <a:r>
              <a:rPr lang="en-US" sz="1600" dirty="0" smtClean="0"/>
              <a:t>Analysis</a:t>
            </a:r>
          </a:p>
          <a:p>
            <a:pPr lvl="3"/>
            <a:r>
              <a:rPr lang="ko-KR" altLang="en-US" sz="1200" dirty="0" smtClean="0"/>
              <a:t>단어 간의 관계</a:t>
            </a:r>
            <a:endParaRPr lang="en-US" altLang="ko-KR" sz="1200" dirty="0" smtClean="0"/>
          </a:p>
          <a:p>
            <a:pPr lvl="3"/>
            <a:r>
              <a:rPr lang="en-US" sz="1200" dirty="0" smtClean="0"/>
              <a:t>QAP</a:t>
            </a:r>
          </a:p>
          <a:p>
            <a:pPr lvl="3"/>
            <a:r>
              <a:rPr lang="en-US" sz="1200" dirty="0" smtClean="0"/>
              <a:t>Clustering </a:t>
            </a:r>
            <a:endParaRPr lang="en-US" sz="1200" dirty="0" smtClean="0"/>
          </a:p>
          <a:p>
            <a:pPr lvl="2"/>
            <a:r>
              <a:rPr lang="en-US" sz="1600" dirty="0" smtClean="0"/>
              <a:t>Text classification</a:t>
            </a:r>
          </a:p>
          <a:p>
            <a:pPr lvl="3"/>
            <a:r>
              <a:rPr lang="en-US" sz="1200" dirty="0" smtClean="0"/>
              <a:t>Sentiment analysis</a:t>
            </a:r>
          </a:p>
          <a:p>
            <a:pPr lvl="2"/>
            <a:r>
              <a:rPr lang="en-US" sz="1600" dirty="0" smtClean="0"/>
              <a:t>Clustering</a:t>
            </a:r>
          </a:p>
          <a:p>
            <a:pPr lvl="2"/>
            <a:r>
              <a:rPr lang="en-US" sz="1600" dirty="0" smtClean="0"/>
              <a:t>Topic </a:t>
            </a:r>
            <a:r>
              <a:rPr lang="en-US" sz="1600" dirty="0" smtClean="0"/>
              <a:t>modeling</a:t>
            </a:r>
            <a:endParaRPr lang="en-US" sz="16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Python </a:t>
            </a:r>
            <a:r>
              <a:rPr lang="ko-KR" altLang="en-US" smtClean="0"/>
              <a:t>텍스트 분석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4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do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한글의 경우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KoNLPy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dirty="0" smtClean="0"/>
          </a:p>
          <a:p>
            <a:pPr lvl="1"/>
            <a:r>
              <a:rPr lang="en-US" dirty="0" err="1" smtClean="0"/>
              <a:t>KoNLPy</a:t>
            </a:r>
            <a:r>
              <a:rPr lang="en-US" dirty="0" smtClean="0"/>
              <a:t> </a:t>
            </a:r>
            <a:r>
              <a:rPr lang="ko-KR" altLang="en-US" dirty="0" smtClean="0"/>
              <a:t>모듈 설치</a:t>
            </a:r>
            <a:endParaRPr lang="en-US" altLang="ko-KR" dirty="0" smtClean="0"/>
          </a:p>
          <a:p>
            <a:pPr lvl="2"/>
            <a:r>
              <a:rPr lang="en-US" dirty="0" smtClean="0"/>
              <a:t>‘konlpy_installation_manual.pdf’ </a:t>
            </a:r>
            <a:r>
              <a:rPr lang="ko-KR" altLang="en-US" dirty="0" smtClean="0"/>
              <a:t>참조</a:t>
            </a:r>
            <a:endParaRPr lang="en-US" altLang="ko-KR" dirty="0"/>
          </a:p>
          <a:p>
            <a:r>
              <a:rPr lang="ko-KR" altLang="en-US" dirty="0" smtClean="0"/>
              <a:t>영어의 경우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nltk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nltk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nltk.download</a:t>
            </a:r>
            <a:r>
              <a:rPr lang="en-US"/>
              <a:t>('all')</a:t>
            </a:r>
            <a:endParaRPr lang="en-US" dirty="0" err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Python </a:t>
            </a:r>
            <a:r>
              <a:rPr lang="ko-KR" altLang="en-US" smtClean="0"/>
              <a:t>텍스트 분석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1695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TM01859862[[fn=Urban Pop]]</Template>
  <TotalTime>9193</TotalTime>
  <Words>385</Words>
  <Application>Microsoft Office PowerPoint</Application>
  <PresentationFormat>On-screen Show (4:3)</PresentationFormat>
  <Paragraphs>77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01013022</vt:lpstr>
      <vt:lpstr>Intro to Text analysis</vt:lpstr>
      <vt:lpstr>Intro to Text analytics</vt:lpstr>
      <vt:lpstr>Definition</vt:lpstr>
      <vt:lpstr>Examples</vt:lpstr>
      <vt:lpstr>Overall process</vt:lpstr>
      <vt:lpstr>Overall process (cont’d)</vt:lpstr>
      <vt:lpstr>Overall process (cont’d)</vt:lpstr>
      <vt:lpstr>What you need to do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122</cp:revision>
  <dcterms:created xsi:type="dcterms:W3CDTF">2015-01-19T14:33:39Z</dcterms:created>
  <dcterms:modified xsi:type="dcterms:W3CDTF">2018-10-11T04:56:42Z</dcterms:modified>
</cp:coreProperties>
</file>