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405" r:id="rId3"/>
    <p:sldId id="406" r:id="rId4"/>
    <p:sldId id="409" r:id="rId5"/>
    <p:sldId id="410" r:id="rId6"/>
    <p:sldId id="411" r:id="rId7"/>
    <p:sldId id="412" r:id="rId8"/>
    <p:sldId id="413" r:id="rId9"/>
    <p:sldId id="391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4EBE20-D5FA-480E-ADF0-FCBD42C25FE3}" type="datetime1">
              <a:rPr lang="en-US" smtClean="0"/>
              <a:t>10/11/2018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D4BABF-3745-4BED-83D0-2190A1E4E72E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05DCB2-A80D-4305-8681-D37C66BBC3C2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B5236-EA55-49DE-BA93-6CDDC136ED5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8807C9-48E0-468E-AC58-AC8806A53862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68703B-1F69-4400-B24A-299DD57429DC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DD063-1713-41BD-BA45-426BEE93BA36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BD5831-C6A5-4463-8A59-EFEFA860D1A8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6062D-4A24-4C70-977B-4D83E4C6EAB7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B95B15-1E0F-4BED-BDE2-EAAD2A5B7F38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630C1-1390-4C23-BF7F-AECF7DBF9884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A8232D47-44B8-4A9B-822E-0BF7D704D165}" type="datetime1">
              <a:rPr lang="en-US" smtClean="0"/>
              <a:t>10/11/2018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hyperlink" Target="http://selenium-python.readthedoc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- Selenium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70-EB28-483E-BABD-95CEDAB5AFDA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Selenium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What is selenium?</a:t>
            </a:r>
          </a:p>
          <a:p>
            <a:pPr lvl="1"/>
            <a:r>
              <a:rPr lang="en-US" altLang="ko-KR" sz="1800" dirty="0" smtClean="0"/>
              <a:t>It enables a python program to communicate with the server in real time using a Web browser</a:t>
            </a:r>
          </a:p>
          <a:p>
            <a:pPr lvl="1"/>
            <a:r>
              <a:rPr lang="en-US" altLang="ko-KR" sz="1800" dirty="0" smtClean="0"/>
              <a:t>a.k.a., headless browser</a:t>
            </a:r>
          </a:p>
          <a:p>
            <a:r>
              <a:rPr lang="en-US" altLang="ko-KR" sz="2000" dirty="0" smtClean="0"/>
              <a:t>When to use?</a:t>
            </a:r>
          </a:p>
          <a:p>
            <a:pPr lvl="1"/>
            <a:r>
              <a:rPr lang="en-US" altLang="ko-KR" sz="1800" dirty="0" smtClean="0"/>
              <a:t>requests</a:t>
            </a:r>
            <a:r>
              <a:rPr lang="ko-KR" altLang="en-US" sz="1800" dirty="0" smtClean="0"/>
              <a:t>를 통해서 데이터를 수집할 수 없는 경우 사용</a:t>
            </a:r>
            <a:endParaRPr lang="en-US" altLang="ko-KR" sz="1100" dirty="0" smtClean="0"/>
          </a:p>
          <a:p>
            <a:r>
              <a:rPr lang="en-US" altLang="ko-KR" sz="2000" dirty="0" smtClean="0"/>
              <a:t>Installation</a:t>
            </a:r>
          </a:p>
          <a:p>
            <a:pPr lvl="1"/>
            <a:r>
              <a:rPr lang="en-US" altLang="ko-KR" sz="1800" dirty="0" smtClean="0"/>
              <a:t>pip install selenium</a:t>
            </a:r>
          </a:p>
          <a:p>
            <a:r>
              <a:rPr lang="en-US" altLang="ko-KR" sz="2000" dirty="0" smtClean="0"/>
              <a:t>Import</a:t>
            </a:r>
          </a:p>
          <a:p>
            <a:pPr lvl="1"/>
            <a:r>
              <a:rPr lang="en-US" altLang="ko-KR" sz="1800" dirty="0" smtClean="0"/>
              <a:t>from selenium import </a:t>
            </a:r>
            <a:r>
              <a:rPr lang="en-US" altLang="ko-KR" sz="1800" dirty="0" err="1" smtClean="0"/>
              <a:t>webdriver</a:t>
            </a:r>
            <a:endParaRPr lang="en-US" altLang="ko-KR" sz="1800" dirty="0" smtClean="0"/>
          </a:p>
          <a:p>
            <a:r>
              <a:rPr lang="ko-KR" altLang="en-US" sz="2000" dirty="0" smtClean="0"/>
              <a:t>참조파일</a:t>
            </a:r>
            <a:r>
              <a:rPr lang="en-US" altLang="ko-KR" sz="2000" dirty="0"/>
              <a:t>: “Web Scraping - </a:t>
            </a:r>
            <a:r>
              <a:rPr lang="ko-KR" altLang="en-US" sz="2000" dirty="0" smtClean="0"/>
              <a:t>응용편</a:t>
            </a:r>
            <a:r>
              <a:rPr lang="en-US" altLang="ko-KR" sz="2000" dirty="0" smtClean="0"/>
              <a:t>.pdf”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BA2-9523-4E86-9EB1-B4C806DA4EFB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Selenium does?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Process</a:t>
            </a:r>
          </a:p>
          <a:p>
            <a:pPr lvl="1"/>
            <a:r>
              <a:rPr lang="en-US" altLang="ko-KR" sz="2400" dirty="0" smtClean="0"/>
              <a:t>Open a new browser window</a:t>
            </a:r>
          </a:p>
          <a:p>
            <a:pPr lvl="1"/>
            <a:r>
              <a:rPr lang="en-US" altLang="ko-KR" sz="2400" dirty="0" smtClean="0"/>
              <a:t>Mimic a user’s behavior (i.e., clicking)</a:t>
            </a:r>
          </a:p>
          <a:p>
            <a:pPr lvl="1"/>
            <a:r>
              <a:rPr lang="en-US" altLang="ko-KR" sz="2400" dirty="0" smtClean="0"/>
              <a:t>Download the source codes of the webpage in real-time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7F9-8118-4A1B-B16E-E1DE66758D94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How to use selenium?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 to the python selenium page</a:t>
            </a:r>
          </a:p>
          <a:p>
            <a:pPr lvl="1"/>
            <a:r>
              <a:rPr lang="en-US" altLang="ko-KR" dirty="0" smtClean="0">
                <a:hlinkClick r:id="rId2"/>
              </a:rPr>
              <a:t>http://selenium-python.readthedocs.org/</a:t>
            </a:r>
            <a:endParaRPr lang="en-US" altLang="ko-KR" dirty="0" smtClean="0"/>
          </a:p>
          <a:p>
            <a:r>
              <a:rPr lang="en-US" altLang="ko-KR" dirty="0" smtClean="0"/>
              <a:t>chrome driver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chromedriver.exe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sites.google.com/a/chromium.org/chromedriver/downloads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FB85-5404-448A-85B9-C434346C2DF7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</a:p>
          <a:p>
            <a:pPr lvl="1"/>
            <a:r>
              <a:rPr lang="en-US" dirty="0" smtClean="0"/>
              <a:t>A tag path in the document</a:t>
            </a:r>
          </a:p>
          <a:p>
            <a:pPr lvl="1"/>
            <a:r>
              <a:rPr lang="en-US" dirty="0" smtClean="0"/>
              <a:t>On Chrome,</a:t>
            </a:r>
          </a:p>
          <a:p>
            <a:pPr lvl="2"/>
            <a:r>
              <a:rPr lang="en-US" dirty="0" smtClean="0"/>
              <a:t>Click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(N)</a:t>
            </a:r>
          </a:p>
          <a:p>
            <a:pPr lvl="2"/>
            <a:r>
              <a:rPr lang="ko-KR" altLang="en-US" dirty="0" smtClean="0"/>
              <a:t>오른쪽 버튼</a:t>
            </a:r>
            <a:endParaRPr lang="en-US" altLang="ko-KR" dirty="0" smtClean="0"/>
          </a:p>
          <a:p>
            <a:pPr lvl="3"/>
            <a:r>
              <a:rPr lang="en-US" dirty="0" smtClean="0"/>
              <a:t>Copy &gt; Copy XPath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See ‘</a:t>
            </a:r>
            <a:r>
              <a:rPr lang="en-US" dirty="0" err="1" smtClean="0"/>
              <a:t>selenium_basic.ipynb</a:t>
            </a:r>
            <a:r>
              <a:rPr lang="en-US" dirty="0" smtClean="0"/>
              <a:t>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8456-8ADA-419E-BDDD-38B77E9A4869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웹이지에서 옵션을 선택해서 특정 정보를 봐야하는 경우</a:t>
            </a:r>
            <a:endParaRPr lang="en-US" altLang="ko-KR" dirty="0" smtClean="0"/>
          </a:p>
          <a:p>
            <a:r>
              <a:rPr lang="en-US" dirty="0" err="1" smtClean="0"/>
              <a:t>select_selenium_example.ipynb</a:t>
            </a:r>
            <a:r>
              <a:rPr lang="en-US" dirty="0" smtClean="0"/>
              <a:t> </a:t>
            </a:r>
            <a:r>
              <a:rPr lang="ko-KR" altLang="en-US" dirty="0" smtClean="0"/>
              <a:t>참조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236-EA55-49DE-BA93-6CDDC136ED5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로그인을 해서 정보를 추출해야 하는 경우</a:t>
            </a:r>
            <a:endParaRPr lang="en-US" altLang="ko-KR" dirty="0" smtClean="0"/>
          </a:p>
          <a:p>
            <a:pPr lvl="1"/>
            <a:r>
              <a:rPr lang="en-US" dirty="0" err="1" smtClean="0"/>
              <a:t>login_selenium_example.ipynb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236-EA55-49DE-BA93-6CDDC136ED5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4A2F-4E0C-45B3-86C9-11494D5ACE65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20190</TotalTime>
  <Words>196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01013022</vt:lpstr>
      <vt:lpstr>Web Scraping - Selenium</vt:lpstr>
      <vt:lpstr>selenium</vt:lpstr>
      <vt:lpstr>Selenium</vt:lpstr>
      <vt:lpstr>What Selenium does?</vt:lpstr>
      <vt:lpstr>How to use selenium? </vt:lpstr>
      <vt:lpstr>Selenium</vt:lpstr>
      <vt:lpstr>Selenium</vt:lpstr>
      <vt:lpstr>Selenium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187</cp:revision>
  <dcterms:created xsi:type="dcterms:W3CDTF">2015-01-19T14:33:39Z</dcterms:created>
  <dcterms:modified xsi:type="dcterms:W3CDTF">2018-10-11T01:32:27Z</dcterms:modified>
</cp:coreProperties>
</file>