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2" r:id="rId8"/>
    <p:sldId id="270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D0319-5299-4905-8351-DCD42BBE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5AD56-1FD8-4F2C-86A3-86C8D3275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AA5F2-1D10-4806-B3BE-B7093738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5D794-ACC1-4DF2-9278-1AC5A9E9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9E7F5-F848-4A3C-8EAB-C2B5BF10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3F92-8404-46B2-8270-EA9C4DB8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5E456-4E94-4D5C-8D74-8919FE75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FA154-D320-4614-86C2-6F2042C1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69D5-139D-49A7-8F57-2B55E71B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0EEA6-AFA3-40D1-ABC1-14483300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08D67-AFAD-4193-B0B4-EEB50633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98986-C7C1-4B26-9510-F3E781AB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24EF5-C02E-4379-8E30-69674DFB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4C297-CFBE-4119-998A-5D1BFFEA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15318-7050-4FF8-AB8A-01A5E548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B552-D670-4E7F-9CD9-9A906524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0EA69-8D8E-4AF8-BD91-7B61BE36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455B5-3C8C-4235-BF54-4FA0B709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E5A03-1084-453B-A55B-3A01B108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D0E7F-5AA1-412F-A107-CFCAB7A4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DBF6A-D474-48A0-919F-5C68F397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AB05E-E8F4-4DB3-A7DA-B68A6210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F838B-D9CF-4B54-9F08-3F743245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0372D-52EE-4386-A5EE-C282F6A6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3E743-8CC9-44A5-9D34-B34FB48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3A81A-EAA0-4FBF-841B-52425E7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33CFA-4EE7-4ABB-9246-8A28145DC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6F986-E915-485B-AAA6-AB69805D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4A12A-0E43-40F7-B4C7-9650EB4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E50F4-4DA8-4714-B4A9-FEB7C5FA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00F55-6C76-4636-94E4-E840524D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9D1C9-C5A4-43D9-8C0F-4AF93CFD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58D07-4665-4990-82BE-6B015340B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CE635-DA2C-4234-A505-E83FABC6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3040E-5268-4C72-AD32-5321B3C1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3D88B4-7648-47BC-AF25-55F9A34A1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9C8660-AA98-42B7-BC49-22E9EB4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34C6C-0A21-449C-A5A6-062A958C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F23D7-2716-467A-8BE3-B2DD59B6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EF83-850C-4F4B-8863-23037EE5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27517-D424-4B93-85BB-071EAE61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75BA5B-219C-44BA-A62B-BC708EAA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B7EE5-246F-458A-ADDE-47928475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E93006-9AD2-4E7B-A7C0-205629D3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6C7C60-C6A9-490B-95E2-17812396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56D54-2470-4606-87FE-57B5810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76D83-D197-4D81-B76F-3E17F5E6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0A27-F16A-48FB-B6AE-6149174F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81DD-DD57-4F35-988F-7FA316CC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CCCAD-A4A5-4727-915A-3707756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22914-1E4E-4B2B-8D23-031ED92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6B289-E10C-41D4-8D48-0EEBF335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BAC23-5083-4CF3-AD10-8F14E2FB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0C2A42-CBFD-4C03-AC7B-97A90AB50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BDC5-62CD-4EB9-B9A6-50628FEC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CCA42-C38E-46EB-B640-0A236E0D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DD96A-D974-409A-9A56-6BD397B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74E26-A411-4A08-9DD3-581C796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0EC5E-F88E-456F-977A-C4C6BD7B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35706-DBBC-491A-9D96-4D8EC047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5E10-3ECB-4708-8C1C-0A493A5F7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0DCD-AEDA-4AA6-9355-970E902F97A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59279-3F26-484C-BA69-958BCED5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FCCA1-82B5-417A-BCD5-94B10D6F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33FC-B094-406B-914C-5A6494B85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4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reabaseball.com/Schedule/Schedule.aspx?seriesId=0,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33C1-B0CD-4E8C-987C-47D08C0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968"/>
            <a:ext cx="9144000" cy="2387600"/>
          </a:xfrm>
        </p:spPr>
        <p:txBody>
          <a:bodyPr/>
          <a:lstStyle/>
          <a:p>
            <a:r>
              <a:rPr lang="en-US" altLang="ko-KR" dirty="0"/>
              <a:t>Y-</a:t>
            </a:r>
            <a:r>
              <a:rPr lang="en-US" altLang="ko-KR" dirty="0" err="1"/>
              <a:t>Bigta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A86C4-7428-4E3B-9AA7-52662CF47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altLang="ko-KR" sz="1500" dirty="0"/>
              <a:t>Engineering_Team</a:t>
            </a:r>
          </a:p>
          <a:p>
            <a:r>
              <a:rPr lang="ko-KR" altLang="en-US" sz="1500" dirty="0"/>
              <a:t>안주영</a:t>
            </a:r>
            <a:endParaRPr lang="de-DE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721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F730B-7F94-48B4-9245-DA02BDB6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E6535-BAA7-4BC8-826A-9B08D248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Xpath</a:t>
            </a:r>
            <a:r>
              <a:rPr lang="ko-KR" altLang="en-US" dirty="0"/>
              <a:t>를 통한 접근</a:t>
            </a:r>
            <a:endParaRPr lang="en-US" altLang="ko-KR" dirty="0"/>
          </a:p>
          <a:p>
            <a:r>
              <a:rPr lang="ko-KR" altLang="en-US" dirty="0"/>
              <a:t>각 단계별로 클릭할 부분을 찾고 클릭하는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2A90B-FFAB-448D-8BBF-A572FA91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5" y="2745384"/>
            <a:ext cx="10651789" cy="40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5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F6F39-F135-4DC4-AE56-A2B1C77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BA78-0A49-4F9F-A695-09ADE93E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페이지에서 원하는 요소를 읽어서 불러들이는 과정이 필요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2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33C1-B0CD-4E8C-987C-47D08C0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969"/>
            <a:ext cx="9144000" cy="939232"/>
          </a:xfrm>
        </p:spPr>
        <p:txBody>
          <a:bodyPr>
            <a:normAutofit/>
          </a:bodyPr>
          <a:lstStyle/>
          <a:p>
            <a:r>
              <a:rPr lang="en-US" altLang="ko-KR" dirty="0"/>
              <a:t>crawligng_study_week_1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2E96D-C51C-4EDB-809C-54596EE0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616200"/>
            <a:ext cx="8534400" cy="3771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C2BF43-AA4B-4AD6-9E86-170336043919}"/>
              </a:ext>
            </a:extLst>
          </p:cNvPr>
          <p:cNvSpPr/>
          <p:nvPr/>
        </p:nvSpPr>
        <p:spPr>
          <a:xfrm>
            <a:off x="974725" y="3886200"/>
            <a:ext cx="2336800" cy="360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53328-F1C1-4579-8044-B62D9987A11F}"/>
              </a:ext>
            </a:extLst>
          </p:cNvPr>
          <p:cNvSpPr/>
          <p:nvPr/>
        </p:nvSpPr>
        <p:spPr>
          <a:xfrm>
            <a:off x="974725" y="2116813"/>
            <a:ext cx="495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Link : </a:t>
            </a:r>
            <a:r>
              <a:rPr lang="ko-KR" altLang="en-US" dirty="0"/>
              <a:t>https://www.seleniumhq.org/download/</a:t>
            </a:r>
          </a:p>
        </p:txBody>
      </p:sp>
    </p:spTree>
    <p:extLst>
      <p:ext uri="{BB962C8B-B14F-4D97-AF65-F5344CB8AC3E}">
        <p14:creationId xmlns:p14="http://schemas.microsoft.com/office/powerpoint/2010/main" val="4659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33C1-B0CD-4E8C-987C-47D08C0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969"/>
            <a:ext cx="9144000" cy="939232"/>
          </a:xfrm>
        </p:spPr>
        <p:txBody>
          <a:bodyPr>
            <a:normAutofit/>
          </a:bodyPr>
          <a:lstStyle/>
          <a:p>
            <a:r>
              <a:rPr lang="en-US" altLang="ko-KR" dirty="0"/>
              <a:t>crawligng_study_week_1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A66EE8-6827-4D78-A1D1-0858644B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81025"/>
            <a:ext cx="8763000" cy="5695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7A03B5-F627-41A3-88CC-4EFF8134E7B3}"/>
              </a:ext>
            </a:extLst>
          </p:cNvPr>
          <p:cNvSpPr/>
          <p:nvPr/>
        </p:nvSpPr>
        <p:spPr>
          <a:xfrm>
            <a:off x="4520564" y="5511800"/>
            <a:ext cx="2469515" cy="309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B057DFB-3191-4890-A17C-EE1A0437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47825"/>
            <a:ext cx="10267950" cy="3581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7A03B5-F627-41A3-88CC-4EFF8134E7B3}"/>
              </a:ext>
            </a:extLst>
          </p:cNvPr>
          <p:cNvSpPr/>
          <p:nvPr/>
        </p:nvSpPr>
        <p:spPr>
          <a:xfrm>
            <a:off x="1786889" y="4225925"/>
            <a:ext cx="2469515" cy="309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33C1-B0CD-4E8C-987C-47D08C0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969"/>
            <a:ext cx="9144000" cy="939232"/>
          </a:xfrm>
        </p:spPr>
        <p:txBody>
          <a:bodyPr>
            <a:normAutofit/>
          </a:bodyPr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43B51-E3E9-43E8-9524-56A14BEE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37403"/>
            <a:ext cx="9020175" cy="47067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2A4E6D-23B8-43C5-B91A-29EA048BB978}"/>
              </a:ext>
            </a:extLst>
          </p:cNvPr>
          <p:cNvSpPr/>
          <p:nvPr/>
        </p:nvSpPr>
        <p:spPr>
          <a:xfrm>
            <a:off x="3517900" y="2085975"/>
            <a:ext cx="1701800" cy="285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2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F14A1-843B-43C9-8A3A-297A0062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D71D7-5C23-4621-85A5-D0F209ED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https://www.koreabaseball.com/Schedule/Schedule.aspx?seriesId=0,9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시즌 경기일정을 불러오고 싶을 때</a:t>
            </a:r>
          </a:p>
        </p:txBody>
      </p:sp>
    </p:spTree>
    <p:extLst>
      <p:ext uri="{BB962C8B-B14F-4D97-AF65-F5344CB8AC3E}">
        <p14:creationId xmlns:p14="http://schemas.microsoft.com/office/powerpoint/2010/main" val="401265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A3571-3F03-45A0-BE9A-4614F03D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A9FF-B7FF-4053-9D06-1F8CFDED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크롤링하고자하는</a:t>
            </a:r>
            <a:r>
              <a:rPr lang="ko-KR" altLang="en-US" dirty="0"/>
              <a:t> 사이트의 </a:t>
            </a:r>
            <a:r>
              <a:rPr lang="en-US" altLang="ko-KR" dirty="0"/>
              <a:t>URL</a:t>
            </a:r>
          </a:p>
          <a:p>
            <a:r>
              <a:rPr lang="en-US" altLang="ko-KR" dirty="0"/>
              <a:t>Driver</a:t>
            </a:r>
            <a:r>
              <a:rPr lang="ko-KR" altLang="en-US" dirty="0"/>
              <a:t>가 설치된 위치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E94DE-7DE9-4EBD-8B18-A35476AAF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12"/>
          <a:stretch/>
        </p:blipFill>
        <p:spPr>
          <a:xfrm>
            <a:off x="651753" y="3303329"/>
            <a:ext cx="10528315" cy="11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01C84-0F5C-4267-845B-5BD79B42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A3019F-F7B8-4567-94E2-DA45EECF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043435-9323-48EE-9689-7BF0CD774D87}"/>
              </a:ext>
            </a:extLst>
          </p:cNvPr>
          <p:cNvSpPr/>
          <p:nvPr/>
        </p:nvSpPr>
        <p:spPr>
          <a:xfrm>
            <a:off x="4578727" y="5432155"/>
            <a:ext cx="2469515" cy="309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C4DD0-B0CA-47F5-A6AD-6E6D64E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CB64DE8-F8EA-43CC-8B50-C3ADB811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27EE85-7C9F-45C2-86AC-5DA13F302BFF}"/>
              </a:ext>
            </a:extLst>
          </p:cNvPr>
          <p:cNvSpPr/>
          <p:nvPr/>
        </p:nvSpPr>
        <p:spPr>
          <a:xfrm>
            <a:off x="7986409" y="3846353"/>
            <a:ext cx="1391055" cy="297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4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88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Y-Bigta</vt:lpstr>
      <vt:lpstr>crawligng_study_week_1</vt:lpstr>
      <vt:lpstr>crawligng_study_week_1</vt:lpstr>
      <vt:lpstr>PowerPoint 프레젠테이션</vt:lpstr>
      <vt:lpstr>Selenium</vt:lpstr>
      <vt:lpstr>Selenium 실습</vt:lpstr>
      <vt:lpstr>실습</vt:lpstr>
      <vt:lpstr>실습</vt:lpstr>
      <vt:lpstr>실습</vt:lpstr>
      <vt:lpstr>실습</vt:lpstr>
      <vt:lpstr>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YISS</dc:creator>
  <cp:lastModifiedBy> </cp:lastModifiedBy>
  <cp:revision>41</cp:revision>
  <dcterms:created xsi:type="dcterms:W3CDTF">2018-09-04T14:35:10Z</dcterms:created>
  <dcterms:modified xsi:type="dcterms:W3CDTF">2019-03-15T08:38:28Z</dcterms:modified>
</cp:coreProperties>
</file>