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8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4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CD90-9A98-4395-9045-CE011EBB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E3C49-F02D-41B7-B8DE-F499807E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B5F42-A6A4-4AF4-891A-2B3DA1EB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1181D-8E67-4884-BAC3-6911B47F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37AA8-5003-4232-8B6B-BFB352B1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8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57DD7-AD97-4758-B9C5-BDC6B4C2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0DC60-506A-4E77-BC48-C48040C9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37546-A23C-4332-8FE3-822327F5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1CC1C-5340-449E-9BA1-EEADFE9A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2735C-49FE-40FC-96EC-E9D48656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0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14A2A-3D29-4FF3-8CBD-8EA55085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B895F-A67B-47BD-A3B1-1DAA0686F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A16C6-CF06-4514-9E67-D1D66DA5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EEAE3-6FDA-4221-A20C-0DC86DA6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B801D-2D97-4575-B711-2DD5D769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C026-129E-4AE0-91BC-CE16D3AF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2DCD7-7017-4A92-A281-95B0655E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525C5-1433-4B66-98AE-06CCC66E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03BEC-22F7-463C-9226-F83AC27B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BF19A-7552-4457-BC8E-25098D89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AF8BF-45F9-4DA8-B634-33740045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07AFA-F4F4-4FC7-8A16-9940D926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FA6B0-10E3-4850-8312-F37D1803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8568A-03F5-48A3-A454-BC385FD5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5D74C-DF41-41A3-9C15-C9B663E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2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8A49-9B06-4C52-90B2-1E1C869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28290-C239-44D3-8D79-0EE26C76E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6EA4B-0C1F-46C7-9806-4220C34E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BF5D5-9FEF-4A1F-BD66-9E7A1D62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988B9-7FCA-4F28-A20B-44AD16D0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CC702-E367-4DE3-BC9F-9DE13B47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0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3EBA-BA2A-45EB-90D2-9326F70D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29506-6E8B-451C-88A2-5C6D39CD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DD7C0F-C3AD-4018-9E5F-EF1C2196B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29527E-4F7B-486C-B310-4BA81C1E4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BE216-20AD-453D-B4A6-98CF283E2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4B604-BA5B-4C61-9259-9707E145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F7DF4-6D27-4D41-891A-68BA5F53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977C2-B2F7-493B-B3C0-7A53EBF0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6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FEC5F-9F4D-4CB0-809C-CF571A1A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08D9E1-C061-4443-B7AE-49935938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F3E39F-9E3C-4F6A-BFF9-69597FB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2F951-6358-45FC-8512-A4E2D574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D8C6B-9F37-4135-822B-DC13631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FDCD6-FD4E-40E0-8A67-AF237C80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66AD3E-3D16-4EEA-9ADE-04A73C02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8D17A-0351-4339-8042-16BEAD7C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5CF5B-2779-47A4-859E-8A3B7C7A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BC309-C5BE-4189-BBFD-E0E21553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0408B-4ED4-4A15-BD84-8C53DD34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7E195-49C1-43AC-ABFB-4B6C763B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72652-EDC1-49A0-BF53-E6726E14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8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738EC-0C1B-4439-A4E8-A326497B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726F74-2EE5-4E18-99BF-429531146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4AA69-84EF-4A7B-9BEA-0AE8D798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1A79C-8634-490E-94A2-D875F57E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ED96C-3670-450E-9406-6BED5E6F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63807-D752-410B-BB1F-7B0B9BE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56A9F-929F-4139-9B92-9799B73B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A4936-852B-4A64-B19E-7BDA2E20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7D466-CB88-4CD2-841E-DA72B620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6984-E4D3-43A7-A391-20A41EBF7A7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0A8DC-3E72-4EBC-82E0-6F5B9354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1B425-4510-427D-BAA8-72ED09C0D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4E67-3462-4FCF-BC43-340B5F0E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7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?hl=k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-downloads.quest.com/toadsoft/MySQL/ToadforMySQL_Freeware_8.0.0.296.zi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F2C4D-A2E3-4EC5-B78A-36B3EA85D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 &amp; GCP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B6562-55A5-428D-866C-54BDA6C95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DataScience</a:t>
            </a:r>
            <a:r>
              <a:rPr lang="en-US" altLang="ko-KR" dirty="0"/>
              <a:t> LAB</a:t>
            </a:r>
          </a:p>
          <a:p>
            <a:pPr algn="r"/>
            <a:r>
              <a:rPr lang="en-US" altLang="ko-KR" dirty="0"/>
              <a:t>2019. 02. 28</a:t>
            </a:r>
          </a:p>
          <a:p>
            <a:pPr algn="r"/>
            <a:r>
              <a:rPr lang="ko-KR" altLang="en-US" dirty="0"/>
              <a:t>안주영</a:t>
            </a:r>
          </a:p>
        </p:txBody>
      </p:sp>
    </p:spTree>
    <p:extLst>
      <p:ext uri="{BB962C8B-B14F-4D97-AF65-F5344CB8AC3E}">
        <p14:creationId xmlns:p14="http://schemas.microsoft.com/office/powerpoint/2010/main" val="77529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3706DB-C00E-49C3-B47B-7F95AD88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0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600AB-09BA-45D4-9F8C-169DEACADA06}"/>
              </a:ext>
            </a:extLst>
          </p:cNvPr>
          <p:cNvSpPr/>
          <p:nvPr/>
        </p:nvSpPr>
        <p:spPr>
          <a:xfrm>
            <a:off x="3719743" y="3524434"/>
            <a:ext cx="488273" cy="390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2FC4BE-7E4D-4F0C-9DCB-4D2ABA068043}"/>
              </a:ext>
            </a:extLst>
          </p:cNvPr>
          <p:cNvSpPr/>
          <p:nvPr/>
        </p:nvSpPr>
        <p:spPr>
          <a:xfrm>
            <a:off x="4847209" y="3639845"/>
            <a:ext cx="275207" cy="322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EC32E-749C-4066-B7E4-EA45A5ED8758}"/>
              </a:ext>
            </a:extLst>
          </p:cNvPr>
          <p:cNvSpPr txBox="1"/>
          <p:nvPr/>
        </p:nvSpPr>
        <p:spPr>
          <a:xfrm>
            <a:off x="5486400" y="3257488"/>
            <a:ext cx="4385569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유형에서 </a:t>
            </a:r>
            <a:r>
              <a:rPr lang="ko-KR" altLang="en-US" b="1" dirty="0"/>
              <a:t>임시</a:t>
            </a:r>
            <a:r>
              <a:rPr lang="ko-KR" altLang="en-US" dirty="0"/>
              <a:t>라고 적혀 있는 탭을 눌러서 </a:t>
            </a:r>
            <a:r>
              <a:rPr lang="ko-KR" altLang="en-US" b="1" dirty="0"/>
              <a:t>고정으로 변경</a:t>
            </a:r>
          </a:p>
        </p:txBody>
      </p:sp>
    </p:spTree>
    <p:extLst>
      <p:ext uri="{BB962C8B-B14F-4D97-AF65-F5344CB8AC3E}">
        <p14:creationId xmlns:p14="http://schemas.microsoft.com/office/powerpoint/2010/main" val="133028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4D5604-127C-401D-8477-FAB1258A8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0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57E339-56E3-4455-B2C7-E740276940CA}"/>
              </a:ext>
            </a:extLst>
          </p:cNvPr>
          <p:cNvSpPr/>
          <p:nvPr/>
        </p:nvSpPr>
        <p:spPr>
          <a:xfrm>
            <a:off x="3746376" y="3506680"/>
            <a:ext cx="452762" cy="41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4464F-1689-49E9-AC6E-92A7B4B53DC3}"/>
              </a:ext>
            </a:extLst>
          </p:cNvPr>
          <p:cNvSpPr/>
          <p:nvPr/>
        </p:nvSpPr>
        <p:spPr>
          <a:xfrm>
            <a:off x="1629052" y="3351321"/>
            <a:ext cx="1504765" cy="253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CF3A3-29A2-49CA-B676-076EA7B0AF75}"/>
              </a:ext>
            </a:extLst>
          </p:cNvPr>
          <p:cNvSpPr txBox="1"/>
          <p:nvPr/>
        </p:nvSpPr>
        <p:spPr>
          <a:xfrm>
            <a:off x="5486400" y="3257488"/>
            <a:ext cx="4385569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외부에서 접근하기 위해서 방화벽에서 포트를 열어 줘야할 필요가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좌측 탭에서 </a:t>
            </a:r>
            <a:r>
              <a:rPr lang="ko-KR" altLang="en-US" b="1" dirty="0"/>
              <a:t>방화벽 규칙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07150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1ABB32A-3239-4815-89E0-FD918BC9D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0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3AC65D-13CE-4BC9-9152-21DFBA255188}"/>
              </a:ext>
            </a:extLst>
          </p:cNvPr>
          <p:cNvSpPr/>
          <p:nvPr/>
        </p:nvSpPr>
        <p:spPr>
          <a:xfrm>
            <a:off x="4145871" y="2547891"/>
            <a:ext cx="1003177" cy="29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53812-6DBA-400E-A71E-D83836D80DE9}"/>
              </a:ext>
            </a:extLst>
          </p:cNvPr>
          <p:cNvSpPr txBox="1"/>
          <p:nvPr/>
        </p:nvSpPr>
        <p:spPr>
          <a:xfrm>
            <a:off x="5486400" y="3257488"/>
            <a:ext cx="43855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방화벽 규칙 만들기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91951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88C669-8B5B-4B31-BEF5-7C65615E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855" y="1384300"/>
            <a:ext cx="8520289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4334F-F11F-4A2A-B6FC-61C012C0CBE6}"/>
              </a:ext>
            </a:extLst>
          </p:cNvPr>
          <p:cNvSpPr/>
          <p:nvPr/>
        </p:nvSpPr>
        <p:spPr>
          <a:xfrm>
            <a:off x="3355759" y="3065015"/>
            <a:ext cx="1003177" cy="363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CE836-3962-477A-BC8B-8F55F0B6158C}"/>
              </a:ext>
            </a:extLst>
          </p:cNvPr>
          <p:cNvSpPr txBox="1"/>
          <p:nvPr/>
        </p:nvSpPr>
        <p:spPr>
          <a:xfrm>
            <a:off x="5486400" y="3257488"/>
            <a:ext cx="43855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방화벽 규칙의 </a:t>
            </a:r>
            <a:r>
              <a:rPr lang="ko-KR" altLang="en-US" b="1" dirty="0"/>
              <a:t>이름</a:t>
            </a:r>
            <a:r>
              <a:rPr lang="ko-KR" altLang="en-US" dirty="0"/>
              <a:t>을 지정</a:t>
            </a:r>
          </a:p>
        </p:txBody>
      </p:sp>
    </p:spTree>
    <p:extLst>
      <p:ext uri="{BB962C8B-B14F-4D97-AF65-F5344CB8AC3E}">
        <p14:creationId xmlns:p14="http://schemas.microsoft.com/office/powerpoint/2010/main" val="357661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E6421E-A75E-4D4A-B9FE-30F48BB4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855" y="1384300"/>
            <a:ext cx="8520289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9D7F9E-3973-4D96-89EF-8E4C537722CA}"/>
              </a:ext>
            </a:extLst>
          </p:cNvPr>
          <p:cNvSpPr/>
          <p:nvPr/>
        </p:nvSpPr>
        <p:spPr>
          <a:xfrm>
            <a:off x="3373512" y="3089429"/>
            <a:ext cx="1003177" cy="159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0064A6-D788-4655-94C9-48746B8E41D1}"/>
              </a:ext>
            </a:extLst>
          </p:cNvPr>
          <p:cNvSpPr/>
          <p:nvPr/>
        </p:nvSpPr>
        <p:spPr>
          <a:xfrm>
            <a:off x="3355759" y="3737498"/>
            <a:ext cx="1003177" cy="159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0569A7-55E1-49AF-A71A-8D773E779FE2}"/>
              </a:ext>
            </a:extLst>
          </p:cNvPr>
          <p:cNvSpPr/>
          <p:nvPr/>
        </p:nvSpPr>
        <p:spPr>
          <a:xfrm>
            <a:off x="3373512" y="4465468"/>
            <a:ext cx="1145222" cy="337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44DEE-7509-44EA-9537-E5A3C2B0303B}"/>
              </a:ext>
            </a:extLst>
          </p:cNvPr>
          <p:cNvSpPr txBox="1"/>
          <p:nvPr/>
        </p:nvSpPr>
        <p:spPr>
          <a:xfrm>
            <a:off x="5486400" y="3257488"/>
            <a:ext cx="4385569" cy="23083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대상태그</a:t>
            </a:r>
            <a:r>
              <a:rPr lang="ko-KR" altLang="en-US" dirty="0"/>
              <a:t>에 최초에 생성한</a:t>
            </a:r>
            <a:r>
              <a:rPr lang="ko-KR" altLang="en-US" b="1" dirty="0"/>
              <a:t> </a:t>
            </a:r>
            <a:r>
              <a:rPr lang="en-US" altLang="ko-KR" b="1" dirty="0"/>
              <a:t>VM </a:t>
            </a:r>
            <a:r>
              <a:rPr lang="ko-KR" altLang="en-US" b="1" dirty="0"/>
              <a:t>인스턴스의 이름</a:t>
            </a:r>
            <a:r>
              <a:rPr lang="ko-KR" altLang="en-US" dirty="0"/>
              <a:t>을 넣어 줌</a:t>
            </a:r>
            <a:endParaRPr lang="en-US" altLang="ko-KR" dirty="0"/>
          </a:p>
          <a:p>
            <a:r>
              <a:rPr lang="ko-KR" altLang="en-US" b="1" dirty="0"/>
              <a:t>소스 </a:t>
            </a:r>
            <a:r>
              <a:rPr lang="en-US" altLang="ko-KR" b="1" dirty="0" err="1"/>
              <a:t>ip</a:t>
            </a:r>
            <a:r>
              <a:rPr lang="ko-KR" altLang="en-US" b="1" dirty="0"/>
              <a:t>범위에 </a:t>
            </a:r>
            <a:r>
              <a:rPr lang="en-US" altLang="ko-KR" b="1" dirty="0"/>
              <a:t>0.0.0.0/0</a:t>
            </a:r>
          </a:p>
          <a:p>
            <a:r>
              <a:rPr lang="ko-KR" altLang="en-US" b="1" dirty="0"/>
              <a:t>프로토콜 및 포트</a:t>
            </a:r>
            <a:r>
              <a:rPr lang="ko-KR" altLang="en-US" dirty="0"/>
              <a:t>에서 </a:t>
            </a:r>
            <a:r>
              <a:rPr lang="ko-KR" altLang="en-US" b="1" dirty="0"/>
              <a:t>지정된 프로토콜 및 포트 </a:t>
            </a:r>
            <a:r>
              <a:rPr lang="en-US" altLang="ko-KR" b="1" dirty="0" err="1"/>
              <a:t>tcp</a:t>
            </a:r>
            <a:r>
              <a:rPr lang="ko-KR" altLang="en-US" dirty="0"/>
              <a:t>에 </a:t>
            </a:r>
            <a:r>
              <a:rPr lang="en-US" altLang="ko-KR" b="1" dirty="0"/>
              <a:t>3306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ko-KR" altLang="en-US" dirty="0" err="1"/>
              <a:t>의경우</a:t>
            </a:r>
            <a:r>
              <a:rPr lang="ko-KR" altLang="en-US" dirty="0"/>
              <a:t> </a:t>
            </a:r>
            <a:r>
              <a:rPr lang="en-US" altLang="ko-KR" dirty="0"/>
              <a:t>3306</a:t>
            </a:r>
            <a:r>
              <a:rPr lang="ko-KR" altLang="en-US" dirty="0"/>
              <a:t>포트를 사용</a:t>
            </a:r>
            <a:r>
              <a:rPr lang="en-US" altLang="ko-KR" dirty="0"/>
              <a:t>, </a:t>
            </a:r>
            <a:r>
              <a:rPr lang="en-US" altLang="ko-KR" dirty="0" err="1"/>
              <a:t>jupyte</a:t>
            </a:r>
            <a:r>
              <a:rPr lang="en-US" altLang="ko-KR" dirty="0"/>
              <a:t>- notebook</a:t>
            </a:r>
            <a:r>
              <a:rPr lang="ko-KR" altLang="en-US" dirty="0"/>
              <a:t>의 경우 </a:t>
            </a:r>
            <a:r>
              <a:rPr lang="en-US" altLang="ko-KR" dirty="0"/>
              <a:t>8888, R studio</a:t>
            </a:r>
            <a:r>
              <a:rPr lang="ko-KR" altLang="en-US" dirty="0"/>
              <a:t>의 경우 </a:t>
            </a:r>
            <a:r>
              <a:rPr lang="en-US" altLang="ko-KR" dirty="0"/>
              <a:t>8787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75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6D3BC4-9B7D-41C8-9727-FEEB3437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855" y="1384300"/>
            <a:ext cx="8520289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0BB75-C04D-4486-A71E-2E0AA8053CA1}"/>
              </a:ext>
            </a:extLst>
          </p:cNvPr>
          <p:cNvSpPr/>
          <p:nvPr/>
        </p:nvSpPr>
        <p:spPr>
          <a:xfrm>
            <a:off x="5894773" y="3429000"/>
            <a:ext cx="514905" cy="26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D9AC05-AC85-45DD-9C0A-7652B91FBD53}"/>
              </a:ext>
            </a:extLst>
          </p:cNvPr>
          <p:cNvSpPr/>
          <p:nvPr/>
        </p:nvSpPr>
        <p:spPr>
          <a:xfrm>
            <a:off x="6409679" y="3329126"/>
            <a:ext cx="514906" cy="264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06FA2-7A63-41D6-97E4-D76269CD0BCB}"/>
              </a:ext>
            </a:extLst>
          </p:cNvPr>
          <p:cNvSpPr txBox="1"/>
          <p:nvPr/>
        </p:nvSpPr>
        <p:spPr>
          <a:xfrm>
            <a:off x="7324078" y="2360726"/>
            <a:ext cx="4385569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가상머신에 접근하기위해서는 </a:t>
            </a:r>
            <a:r>
              <a:rPr lang="en-US" altLang="ko-KR" dirty="0"/>
              <a:t>putty</a:t>
            </a:r>
            <a:r>
              <a:rPr lang="ko-KR" altLang="en-US" dirty="0"/>
              <a:t>나 </a:t>
            </a:r>
            <a:r>
              <a:rPr lang="en-US" altLang="ko-KR" dirty="0" err="1"/>
              <a:t>mobaXterm</a:t>
            </a:r>
            <a:r>
              <a:rPr lang="ko-KR" altLang="en-US" dirty="0"/>
              <a:t>등의 프로그램을 이용해야 하나 구글에서는 웹으로 </a:t>
            </a:r>
            <a:r>
              <a:rPr lang="en-US" altLang="ko-KR" dirty="0"/>
              <a:t>SSH</a:t>
            </a:r>
            <a:r>
              <a:rPr lang="ko-KR" altLang="en-US" dirty="0"/>
              <a:t>접근을 제공해줌</a:t>
            </a:r>
            <a:r>
              <a:rPr lang="en-US" altLang="ko-KR" dirty="0"/>
              <a:t>.</a:t>
            </a:r>
          </a:p>
          <a:p>
            <a:r>
              <a:rPr lang="ko-KR" altLang="en-US" b="1" dirty="0" err="1"/>
              <a:t>연결탭의</a:t>
            </a:r>
            <a:r>
              <a:rPr lang="ko-KR" altLang="en-US" b="1" dirty="0"/>
              <a:t> </a:t>
            </a:r>
            <a:r>
              <a:rPr lang="en-US" altLang="ko-KR" b="1" dirty="0"/>
              <a:t>SSH </a:t>
            </a:r>
            <a:r>
              <a:rPr lang="ko-KR" altLang="en-US" dirty="0"/>
              <a:t>부분을 클릭</a:t>
            </a:r>
          </a:p>
        </p:txBody>
      </p:sp>
    </p:spTree>
    <p:extLst>
      <p:ext uri="{BB962C8B-B14F-4D97-AF65-F5344CB8AC3E}">
        <p14:creationId xmlns:p14="http://schemas.microsoft.com/office/powerpoint/2010/main" val="425502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302BA3-D8FE-409A-A5AF-D59B5E6A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263" y="1384300"/>
            <a:ext cx="5955473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987618-F421-48D1-9167-4F83D446C124}"/>
              </a:ext>
            </a:extLst>
          </p:cNvPr>
          <p:cNvSpPr txBox="1"/>
          <p:nvPr/>
        </p:nvSpPr>
        <p:spPr>
          <a:xfrm>
            <a:off x="5486400" y="3257488"/>
            <a:ext cx="43855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VM</a:t>
            </a:r>
            <a:r>
              <a:rPr lang="ko-KR" altLang="en-US" dirty="0"/>
              <a:t>인스턴스의 터미널에 접속된 모습</a:t>
            </a:r>
          </a:p>
        </p:txBody>
      </p:sp>
    </p:spTree>
    <p:extLst>
      <p:ext uri="{BB962C8B-B14F-4D97-AF65-F5344CB8AC3E}">
        <p14:creationId xmlns:p14="http://schemas.microsoft.com/office/powerpoint/2010/main" val="4815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C25F-4369-4FCC-AA91-0A150AF3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4792045"/>
          </a:xfrm>
        </p:spPr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mysql</a:t>
            </a:r>
            <a:r>
              <a:rPr lang="en-US" altLang="ko-KR" dirty="0"/>
              <a:t>-server</a:t>
            </a:r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BFC778-255B-494F-A9F9-2C77DAB85D69}"/>
              </a:ext>
            </a:extLst>
          </p:cNvPr>
          <p:cNvSpPr txBox="1"/>
          <p:nvPr/>
        </p:nvSpPr>
        <p:spPr>
          <a:xfrm>
            <a:off x="5486400" y="3257488"/>
            <a:ext cx="4385569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을 설치하기 위한 명령어</a:t>
            </a:r>
            <a:endParaRPr lang="en-US" altLang="ko-KR" dirty="0"/>
          </a:p>
          <a:p>
            <a:r>
              <a:rPr lang="en-US" altLang="ko-KR" dirty="0"/>
              <a:t>$</a:t>
            </a:r>
            <a:r>
              <a:rPr lang="ko-KR" altLang="en-US" dirty="0"/>
              <a:t>이 붙은 코드의 경우는 </a:t>
            </a:r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콘솔창에 입력하라는 의미</a:t>
            </a:r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apt-get</a:t>
            </a:r>
            <a:r>
              <a:rPr lang="ko-KR" altLang="en-US" dirty="0"/>
              <a:t>을 업데이트하고</a:t>
            </a:r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-server</a:t>
            </a:r>
            <a:r>
              <a:rPr lang="ko-KR" altLang="en-US" dirty="0"/>
              <a:t>를 설치</a:t>
            </a:r>
          </a:p>
        </p:txBody>
      </p:sp>
    </p:spTree>
    <p:extLst>
      <p:ext uri="{BB962C8B-B14F-4D97-AF65-F5344CB8AC3E}">
        <p14:creationId xmlns:p14="http://schemas.microsoft.com/office/powerpoint/2010/main" val="291334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C5414C-3A2D-4349-B0DA-F0758D95D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595" y="1384300"/>
            <a:ext cx="6034810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418C38-C554-417E-96C2-A83CA99372B1}"/>
              </a:ext>
            </a:extLst>
          </p:cNvPr>
          <p:cNvSpPr txBox="1"/>
          <p:nvPr/>
        </p:nvSpPr>
        <p:spPr>
          <a:xfrm>
            <a:off x="6782540" y="1845937"/>
            <a:ext cx="4385569" cy="20313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중 </a:t>
            </a:r>
            <a:r>
              <a:rPr lang="en-US" altLang="ko-KR" dirty="0"/>
              <a:t>Y/n</a:t>
            </a:r>
            <a:r>
              <a:rPr lang="ko-KR" altLang="en-US" dirty="0"/>
              <a:t>을 물어보는 경우 </a:t>
            </a:r>
            <a:r>
              <a:rPr lang="en-US" altLang="ko-KR" dirty="0"/>
              <a:t>Y</a:t>
            </a:r>
            <a:r>
              <a:rPr lang="ko-KR" altLang="en-US" dirty="0"/>
              <a:t>를 입력하고 </a:t>
            </a:r>
            <a:r>
              <a:rPr lang="en-US" altLang="ko-KR" dirty="0"/>
              <a:t>Enter.</a:t>
            </a:r>
          </a:p>
          <a:p>
            <a:r>
              <a:rPr lang="ko-KR" altLang="en-US" dirty="0"/>
              <a:t>설치 중 비밀번호를 입력하라는 창이 나타날 경우 </a:t>
            </a:r>
            <a:r>
              <a:rPr lang="en-US" altLang="ko-KR" dirty="0" err="1"/>
              <a:t>sql</a:t>
            </a:r>
            <a:r>
              <a:rPr lang="ko-KR" altLang="en-US" dirty="0"/>
              <a:t>에 접근하기 위한 비밀번호를 설정</a:t>
            </a:r>
            <a:endParaRPr lang="en-US" altLang="ko-KR" dirty="0"/>
          </a:p>
          <a:p>
            <a:r>
              <a:rPr lang="ko-KR" altLang="en-US" dirty="0"/>
              <a:t>비밀번호창에 </a:t>
            </a:r>
            <a:r>
              <a:rPr lang="en-US" altLang="ko-KR" dirty="0"/>
              <a:t>**</a:t>
            </a:r>
            <a:r>
              <a:rPr lang="ko-KR" altLang="en-US" dirty="0"/>
              <a:t>이 나타나지 않더라도 실제로는 </a:t>
            </a:r>
            <a:r>
              <a:rPr lang="ko-KR" altLang="en-US" dirty="0" err="1"/>
              <a:t>입력되고있음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91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C25F-4369-4FCC-AA91-0A150AF3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4792045"/>
          </a:xfrm>
        </p:spPr>
        <p:txBody>
          <a:bodyPr/>
          <a:lstStyle/>
          <a:p>
            <a:r>
              <a:rPr lang="en-US" altLang="ko-KR" dirty="0"/>
              <a:t>$service </a:t>
            </a:r>
            <a:r>
              <a:rPr lang="en-US" altLang="ko-KR" dirty="0" err="1"/>
              <a:t>mysql</a:t>
            </a:r>
            <a:r>
              <a:rPr lang="en-US" altLang="ko-KR" dirty="0"/>
              <a:t> start # </a:t>
            </a:r>
            <a:r>
              <a:rPr lang="ko-KR" altLang="en-US" dirty="0"/>
              <a:t>서비스 시작하기 </a:t>
            </a:r>
          </a:p>
          <a:p>
            <a:r>
              <a:rPr lang="en-US" altLang="ko-KR" dirty="0"/>
              <a:t>$service </a:t>
            </a:r>
            <a:r>
              <a:rPr lang="en-US" altLang="ko-KR" dirty="0" err="1"/>
              <a:t>mysql</a:t>
            </a:r>
            <a:r>
              <a:rPr lang="en-US" altLang="ko-KR" dirty="0"/>
              <a:t> stop # </a:t>
            </a:r>
            <a:r>
              <a:rPr lang="ko-KR" altLang="en-US" dirty="0"/>
              <a:t>서비스 중지하기</a:t>
            </a:r>
          </a:p>
          <a:p>
            <a:r>
              <a:rPr lang="en-US" altLang="ko-KR" dirty="0"/>
              <a:t>$service </a:t>
            </a:r>
            <a:r>
              <a:rPr lang="en-US" altLang="ko-KR" dirty="0" err="1"/>
              <a:t>mysql</a:t>
            </a:r>
            <a:r>
              <a:rPr lang="en-US" altLang="ko-KR" dirty="0"/>
              <a:t> restart # </a:t>
            </a:r>
            <a:r>
              <a:rPr lang="ko-KR" altLang="en-US" dirty="0"/>
              <a:t>서비스 다시 시작하기</a:t>
            </a:r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mysql</a:t>
            </a:r>
            <a:r>
              <a:rPr lang="en-US" altLang="ko-KR" dirty="0"/>
              <a:t> -u root –p #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5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C25F-4369-4FCC-AA91-0A150AF3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479204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https://cloud.google.com/?hl=ko</a:t>
            </a:r>
            <a:endParaRPr lang="en-US" altLang="ko-KR" dirty="0"/>
          </a:p>
          <a:p>
            <a:r>
              <a:rPr lang="ko-KR" altLang="en-US" dirty="0" err="1"/>
              <a:t>구글아이디로</a:t>
            </a:r>
            <a:r>
              <a:rPr lang="ko-KR" altLang="en-US" dirty="0"/>
              <a:t> 로그인 후 </a:t>
            </a:r>
            <a:r>
              <a:rPr lang="en-US" altLang="ko-KR" dirty="0"/>
              <a:t>‘</a:t>
            </a:r>
            <a:r>
              <a:rPr lang="ko-KR" altLang="en-US" dirty="0"/>
              <a:t>무료로 사용해보기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해외결제가 가능한 신용카드 필요</a:t>
            </a:r>
            <a:endParaRPr lang="en-US" altLang="ko-KR" dirty="0"/>
          </a:p>
          <a:p>
            <a:r>
              <a:rPr lang="ko-KR" altLang="en-US" dirty="0"/>
              <a:t>신용카드 등록 시 </a:t>
            </a:r>
            <a:r>
              <a:rPr lang="en-US" altLang="ko-KR" dirty="0"/>
              <a:t>validation</a:t>
            </a:r>
            <a:r>
              <a:rPr lang="ko-KR" altLang="en-US" dirty="0"/>
              <a:t>을 위한 </a:t>
            </a:r>
            <a:r>
              <a:rPr lang="en-US" altLang="ko-KR" dirty="0"/>
              <a:t>1$ </a:t>
            </a:r>
            <a:r>
              <a:rPr lang="ko-KR" altLang="en-US" dirty="0"/>
              <a:t>결제 후 결제취소</a:t>
            </a:r>
            <a:endParaRPr lang="en-US" altLang="ko-KR" dirty="0"/>
          </a:p>
          <a:p>
            <a:r>
              <a:rPr lang="ko-KR" altLang="en-US" dirty="0"/>
              <a:t>최초 회원가입시 </a:t>
            </a:r>
            <a:r>
              <a:rPr lang="en-US" altLang="ko-KR" dirty="0"/>
              <a:t>1</a:t>
            </a:r>
            <a:r>
              <a:rPr lang="ko-KR" altLang="en-US" dirty="0"/>
              <a:t>년간 사용가능한 </a:t>
            </a:r>
            <a:r>
              <a:rPr lang="en-US" altLang="ko-KR" dirty="0"/>
              <a:t>300$ Credit </a:t>
            </a:r>
            <a:r>
              <a:rPr lang="ko-KR" altLang="en-US" dirty="0"/>
              <a:t>제공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C25F-4369-4FCC-AA91-0A150AF3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4792045"/>
          </a:xfrm>
        </p:spPr>
        <p:txBody>
          <a:bodyPr/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user,host</a:t>
            </a:r>
            <a:r>
              <a:rPr lang="en-US" altLang="ko-KR" dirty="0"/>
              <a:t> from </a:t>
            </a:r>
            <a:r>
              <a:rPr lang="en-US" altLang="ko-KR" dirty="0" err="1"/>
              <a:t>mysql.user</a:t>
            </a:r>
            <a:r>
              <a:rPr lang="en-US" altLang="ko-KR" dirty="0"/>
              <a:t>; #</a:t>
            </a:r>
            <a:r>
              <a:rPr lang="ko-KR" altLang="en-US" dirty="0"/>
              <a:t>유저와 호스트를 확인</a:t>
            </a:r>
            <a:endParaRPr lang="en-US" altLang="ko-KR" dirty="0"/>
          </a:p>
          <a:p>
            <a:r>
              <a:rPr lang="en-US" altLang="ko-KR" dirty="0"/>
              <a:t>create database </a:t>
            </a:r>
            <a:r>
              <a:rPr lang="en-US" altLang="ko-KR" dirty="0" err="1"/>
              <a:t>testdb</a:t>
            </a:r>
            <a:r>
              <a:rPr lang="en-US" altLang="ko-KR" dirty="0"/>
              <a:t>; #</a:t>
            </a:r>
            <a:r>
              <a:rPr lang="en-US" altLang="ko-KR" dirty="0" err="1"/>
              <a:t>testdb</a:t>
            </a:r>
            <a:r>
              <a:rPr lang="ko-KR" altLang="en-US" dirty="0"/>
              <a:t> 새로운 데이터베이스 생성</a:t>
            </a:r>
            <a:endParaRPr lang="en-US" altLang="ko-KR" dirty="0"/>
          </a:p>
          <a:p>
            <a:r>
              <a:rPr lang="en-US" altLang="ko-KR" dirty="0"/>
              <a:t>Show</a:t>
            </a:r>
            <a:r>
              <a:rPr lang="ko-KR" altLang="en-US" dirty="0"/>
              <a:t> </a:t>
            </a:r>
            <a:r>
              <a:rPr lang="en-US" altLang="ko-KR" dirty="0"/>
              <a:t>databases; #</a:t>
            </a:r>
            <a:r>
              <a:rPr lang="ko-KR" altLang="en-US" dirty="0"/>
              <a:t>데이터베이스가 생성된 것을 확인</a:t>
            </a:r>
            <a:endParaRPr lang="en-US" altLang="ko-KR" dirty="0"/>
          </a:p>
          <a:p>
            <a:r>
              <a:rPr lang="en-US" altLang="ko-KR" dirty="0"/>
              <a:t>grant all privileges on *.* to </a:t>
            </a:r>
            <a:r>
              <a:rPr lang="ko-KR" altLang="en-US" dirty="0"/>
              <a:t>＇유저이름</a:t>
            </a:r>
            <a:r>
              <a:rPr lang="en-US" altLang="ko-KR" dirty="0"/>
              <a:t>'@'%' identified by </a:t>
            </a:r>
            <a:r>
              <a:rPr lang="ko-KR" altLang="en-US" dirty="0"/>
              <a:t>＇암호</a:t>
            </a:r>
            <a:r>
              <a:rPr lang="en-US" altLang="ko-KR" dirty="0"/>
              <a:t>' with grant option; #</a:t>
            </a:r>
            <a:r>
              <a:rPr lang="ko-KR" altLang="en-US" dirty="0"/>
              <a:t>외부접속이 가능한 새로운 유저 생성</a:t>
            </a:r>
            <a:endParaRPr lang="en-US" altLang="ko-KR" dirty="0"/>
          </a:p>
          <a:p>
            <a:r>
              <a:rPr lang="en-US" altLang="ko-KR" sz="1800" dirty="0"/>
              <a:t>Ex) </a:t>
            </a:r>
            <a:r>
              <a:rPr lang="en-US" altLang="ko-KR" sz="1600" dirty="0"/>
              <a:t>grant all privileges on *.* to 'root'@'%' identified by '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' with grant option;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user,host</a:t>
            </a:r>
            <a:r>
              <a:rPr lang="en-US" altLang="ko-KR" dirty="0"/>
              <a:t> from </a:t>
            </a:r>
            <a:r>
              <a:rPr lang="en-US" altLang="ko-KR" dirty="0" err="1"/>
              <a:t>mysql.user</a:t>
            </a:r>
            <a:r>
              <a:rPr lang="en-US" altLang="ko-KR" dirty="0"/>
              <a:t>; #</a:t>
            </a:r>
            <a:r>
              <a:rPr lang="ko-KR" altLang="en-US" dirty="0"/>
              <a:t>유저가 제대로 생성되었는지 확인</a:t>
            </a:r>
            <a:endParaRPr lang="en-US" altLang="ko-KR" dirty="0"/>
          </a:p>
          <a:p>
            <a:r>
              <a:rPr lang="en-US" altLang="ko-KR" dirty="0"/>
              <a:t>quit; #</a:t>
            </a:r>
            <a:r>
              <a:rPr lang="en-US" altLang="ko-KR" dirty="0" err="1"/>
              <a:t>sql</a:t>
            </a:r>
            <a:r>
              <a:rPr lang="ko-KR" altLang="en-US" dirty="0"/>
              <a:t>을 종료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4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09BDA4-A4EE-46D3-958A-C07C8725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595" y="1384300"/>
            <a:ext cx="6034810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929D37-6D56-403C-9719-EE7CA2BB6D07}"/>
              </a:ext>
            </a:extLst>
          </p:cNvPr>
          <p:cNvSpPr txBox="1"/>
          <p:nvPr/>
        </p:nvSpPr>
        <p:spPr>
          <a:xfrm>
            <a:off x="5486400" y="3257488"/>
            <a:ext cx="4385569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일련의 </a:t>
            </a:r>
            <a:r>
              <a:rPr lang="en-US" altLang="ko-KR" dirty="0"/>
              <a:t>SQL </a:t>
            </a:r>
            <a:r>
              <a:rPr lang="ko-KR" altLang="en-US" dirty="0"/>
              <a:t>명령어들을 시행하고 </a:t>
            </a:r>
            <a:r>
              <a:rPr lang="en-US" altLang="ko-KR" dirty="0"/>
              <a:t>SQL</a:t>
            </a:r>
            <a:r>
              <a:rPr lang="ko-KR" altLang="en-US" dirty="0"/>
              <a:t>을 종료한 모습</a:t>
            </a:r>
          </a:p>
        </p:txBody>
      </p:sp>
    </p:spTree>
    <p:extLst>
      <p:ext uri="{BB962C8B-B14F-4D97-AF65-F5344CB8AC3E}">
        <p14:creationId xmlns:p14="http://schemas.microsoft.com/office/powerpoint/2010/main" val="325862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C25F-4369-4FCC-AA91-0A150AF3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4792045"/>
          </a:xfrm>
        </p:spPr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mysql</a:t>
            </a:r>
            <a:r>
              <a:rPr lang="en-US" altLang="ko-KR" dirty="0"/>
              <a:t>/</a:t>
            </a:r>
            <a:r>
              <a:rPr lang="en-US" altLang="ko-KR" dirty="0" err="1"/>
              <a:t>my.cnf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mysqld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bind-address = 0.0.0.0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CF9045-154B-47E2-887D-78BD7FB35E6E}"/>
              </a:ext>
            </a:extLst>
          </p:cNvPr>
          <p:cNvSpPr txBox="1"/>
          <p:nvPr/>
        </p:nvSpPr>
        <p:spPr>
          <a:xfrm>
            <a:off x="5486400" y="3257488"/>
            <a:ext cx="4385569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서버에서 외부</a:t>
            </a:r>
            <a:r>
              <a:rPr lang="en-US" altLang="ko-KR" dirty="0"/>
              <a:t>IP</a:t>
            </a:r>
            <a:r>
              <a:rPr lang="ko-KR" altLang="en-US" dirty="0"/>
              <a:t>접속 제한을 </a:t>
            </a:r>
            <a:r>
              <a:rPr lang="ko-KR" altLang="en-US" dirty="0" err="1"/>
              <a:t>풀어주기</a:t>
            </a:r>
            <a:r>
              <a:rPr lang="ko-KR" altLang="en-US" dirty="0"/>
              <a:t> 위해서 </a:t>
            </a:r>
            <a:r>
              <a:rPr lang="en-US" altLang="ko-KR" dirty="0" err="1"/>
              <a:t>my.cnf</a:t>
            </a:r>
            <a:r>
              <a:rPr lang="ko-KR" altLang="en-US" dirty="0"/>
              <a:t>파일에 코드를 추가해주어야 한다</a:t>
            </a:r>
            <a:r>
              <a:rPr lang="en-US" altLang="ko-KR" dirty="0"/>
              <a:t>. </a:t>
            </a:r>
            <a:r>
              <a:rPr lang="ko-KR" altLang="en-US" dirty="0"/>
              <a:t>맨 위의 명령어를 통해서 편집기를 열고 아래 내용을 입력해준다</a:t>
            </a:r>
          </a:p>
        </p:txBody>
      </p:sp>
    </p:spTree>
    <p:extLst>
      <p:ext uri="{BB962C8B-B14F-4D97-AF65-F5344CB8AC3E}">
        <p14:creationId xmlns:p14="http://schemas.microsoft.com/office/powerpoint/2010/main" val="114274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A8095E-A611-41C0-B2FD-73C5E840F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595" y="1384300"/>
            <a:ext cx="6034810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3CBC57-505E-4CEF-821C-9E5FDC782A86}"/>
              </a:ext>
            </a:extLst>
          </p:cNvPr>
          <p:cNvSpPr txBox="1"/>
          <p:nvPr/>
        </p:nvSpPr>
        <p:spPr>
          <a:xfrm>
            <a:off x="5486400" y="3257488"/>
            <a:ext cx="4385569" cy="20313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Nano </a:t>
            </a:r>
            <a:r>
              <a:rPr lang="ko-KR" altLang="en-US" dirty="0"/>
              <a:t>편집기에서 앞에 언급된 내용을 작성한 모습 </a:t>
            </a:r>
            <a:endParaRPr lang="en-US" altLang="ko-KR" dirty="0"/>
          </a:p>
          <a:p>
            <a:r>
              <a:rPr lang="ko-KR" altLang="en-US" dirty="0"/>
              <a:t>맨 아래에 명령어들이 나와있는데 </a:t>
            </a:r>
            <a:endParaRPr lang="en-US" altLang="ko-KR" dirty="0"/>
          </a:p>
          <a:p>
            <a:r>
              <a:rPr lang="en-US" altLang="ko-KR" dirty="0"/>
              <a:t>^</a:t>
            </a:r>
            <a:r>
              <a:rPr lang="ko-KR" altLang="en-US" dirty="0"/>
              <a:t>는</a:t>
            </a:r>
            <a:r>
              <a:rPr lang="en-US" altLang="ko-KR" dirty="0"/>
              <a:t> Ctrl</a:t>
            </a:r>
            <a:r>
              <a:rPr lang="ko-KR" altLang="en-US" dirty="0"/>
              <a:t>키를 뜻한다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종료는 </a:t>
            </a:r>
            <a:r>
              <a:rPr lang="en-US" altLang="ko-KR" dirty="0" err="1"/>
              <a:t>Ctrl+X</a:t>
            </a:r>
            <a:r>
              <a:rPr lang="ko-KR" altLang="en-US" dirty="0"/>
              <a:t>키를 누르면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저장여부는 </a:t>
            </a:r>
            <a:r>
              <a:rPr lang="en-US" altLang="ko-KR" dirty="0"/>
              <a:t>Y </a:t>
            </a:r>
          </a:p>
          <a:p>
            <a:r>
              <a:rPr lang="ko-KR" altLang="en-US" dirty="0"/>
              <a:t>이름을 변경하지 않고 덮어쓰기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5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C25F-4369-4FCC-AA91-0A150AF3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4792045"/>
          </a:xfrm>
        </p:spPr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service </a:t>
            </a:r>
            <a:r>
              <a:rPr lang="en-US" altLang="ko-KR" dirty="0" err="1"/>
              <a:t>mysql</a:t>
            </a:r>
            <a:r>
              <a:rPr lang="en-US" altLang="ko-KR" dirty="0"/>
              <a:t> restart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9396D3-F357-43BE-9030-3826670CB05A}"/>
              </a:ext>
            </a:extLst>
          </p:cNvPr>
          <p:cNvSpPr txBox="1"/>
          <p:nvPr/>
        </p:nvSpPr>
        <p:spPr>
          <a:xfrm>
            <a:off x="5486400" y="3257488"/>
            <a:ext cx="4385569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수정한 설정사항을 적용하기위해서 </a:t>
            </a:r>
            <a:r>
              <a:rPr lang="en-US" altLang="ko-KR" dirty="0" err="1"/>
              <a:t>sql</a:t>
            </a:r>
            <a:r>
              <a:rPr lang="ko-KR" altLang="en-US" dirty="0"/>
              <a:t>서버를 재시작 해준다</a:t>
            </a:r>
          </a:p>
        </p:txBody>
      </p:sp>
    </p:spTree>
    <p:extLst>
      <p:ext uri="{BB962C8B-B14F-4D97-AF65-F5344CB8AC3E}">
        <p14:creationId xmlns:p14="http://schemas.microsoft.com/office/powerpoint/2010/main" val="296537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Toad for 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C25F-4369-4FCC-AA91-0A150AF3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479204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http://community-downloads.quest.com/toadsoft/MySQL/ToadforMySQL_Freeware_8.0.0.296.zip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C68870-2872-40CC-AB0F-2D09CF314FE9}"/>
              </a:ext>
            </a:extLst>
          </p:cNvPr>
          <p:cNvSpPr txBox="1"/>
          <p:nvPr/>
        </p:nvSpPr>
        <p:spPr>
          <a:xfrm>
            <a:off x="5486400" y="3257488"/>
            <a:ext cx="4385569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외부에서 접속해서 </a:t>
            </a:r>
            <a:r>
              <a:rPr lang="en-US" altLang="ko-KR" dirty="0"/>
              <a:t>SQL</a:t>
            </a:r>
            <a:r>
              <a:rPr lang="ko-KR" altLang="en-US" dirty="0"/>
              <a:t>을 이용하기위해 </a:t>
            </a:r>
            <a:r>
              <a:rPr lang="en-US" altLang="ko-KR" dirty="0" err="1"/>
              <a:t>clien</a:t>
            </a:r>
            <a:r>
              <a:rPr lang="ko-KR" altLang="en-US" dirty="0"/>
              <a:t>프로그램인 </a:t>
            </a:r>
            <a:r>
              <a:rPr lang="en-US" altLang="ko-KR" dirty="0"/>
              <a:t>Toad</a:t>
            </a:r>
            <a:r>
              <a:rPr lang="ko-KR" altLang="en-US" dirty="0"/>
              <a:t>를 설치한다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MySQL Workbench</a:t>
            </a:r>
            <a:r>
              <a:rPr lang="ko-KR" altLang="en-US" dirty="0"/>
              <a:t>등 다른 프로그램도 무방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9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Toad for 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3BA35BE-571F-4D02-89D4-9D341DB35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745" y="1384300"/>
            <a:ext cx="8856509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5DF971-86AA-41F1-AFC0-F30B1B1FF595}"/>
              </a:ext>
            </a:extLst>
          </p:cNvPr>
          <p:cNvSpPr/>
          <p:nvPr/>
        </p:nvSpPr>
        <p:spPr>
          <a:xfrm>
            <a:off x="2894122" y="1688976"/>
            <a:ext cx="479394" cy="363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0D628-E7A3-4B88-AF28-BB35A2E829D7}"/>
              </a:ext>
            </a:extLst>
          </p:cNvPr>
          <p:cNvSpPr txBox="1"/>
          <p:nvPr/>
        </p:nvSpPr>
        <p:spPr>
          <a:xfrm>
            <a:off x="5486400" y="3257488"/>
            <a:ext cx="4385569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서버에 접근하기위해여 </a:t>
            </a:r>
            <a:r>
              <a:rPr lang="en-US" altLang="ko-KR" dirty="0"/>
              <a:t>connect</a:t>
            </a:r>
            <a:r>
              <a:rPr lang="ko-KR" altLang="en-US" dirty="0"/>
              <a:t>버튼을 클릭</a:t>
            </a:r>
          </a:p>
        </p:txBody>
      </p:sp>
    </p:spTree>
    <p:extLst>
      <p:ext uri="{BB962C8B-B14F-4D97-AF65-F5344CB8AC3E}">
        <p14:creationId xmlns:p14="http://schemas.microsoft.com/office/powerpoint/2010/main" val="218389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Toad for 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864540-CCC4-4B86-84CA-275C8BB4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587" y="1384300"/>
            <a:ext cx="2845020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FA432B-8B68-4469-812B-042106879CC4}"/>
              </a:ext>
            </a:extLst>
          </p:cNvPr>
          <p:cNvSpPr txBox="1"/>
          <p:nvPr/>
        </p:nvSpPr>
        <p:spPr>
          <a:xfrm>
            <a:off x="5672832" y="1384300"/>
            <a:ext cx="4828581" cy="28623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Toad</a:t>
            </a:r>
            <a:r>
              <a:rPr lang="ko-KR" altLang="en-US" dirty="0"/>
              <a:t>를 설치하고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HOST :</a:t>
            </a:r>
            <a:r>
              <a:rPr lang="ko-KR" altLang="en-US" dirty="0"/>
              <a:t> </a:t>
            </a:r>
            <a:r>
              <a:rPr lang="en-US" altLang="ko-KR" dirty="0"/>
              <a:t>VM </a:t>
            </a:r>
            <a:r>
              <a:rPr lang="ko-KR" altLang="en-US" dirty="0"/>
              <a:t>인스턴스의 외부 </a:t>
            </a:r>
            <a:r>
              <a:rPr lang="en-US" altLang="ko-KR" dirty="0"/>
              <a:t>IP</a:t>
            </a:r>
            <a:r>
              <a:rPr lang="ko-KR" altLang="en-US" dirty="0"/>
              <a:t>주소 입력</a:t>
            </a:r>
            <a:endParaRPr lang="en-US" altLang="ko-KR" dirty="0"/>
          </a:p>
          <a:p>
            <a:r>
              <a:rPr lang="en-US" altLang="ko-KR" dirty="0"/>
              <a:t>Ex) 0.0.0.0</a:t>
            </a:r>
          </a:p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생성한 </a:t>
            </a:r>
            <a:r>
              <a:rPr lang="en-US" altLang="ko-KR" dirty="0"/>
              <a:t>user id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Ex) root</a:t>
            </a:r>
          </a:p>
          <a:p>
            <a:r>
              <a:rPr lang="en-US" altLang="ko-KR" dirty="0"/>
              <a:t>Password : user</a:t>
            </a:r>
            <a:r>
              <a:rPr lang="ko-KR" altLang="en-US" dirty="0"/>
              <a:t>의 비밀번호 입력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Connect </a:t>
            </a:r>
            <a:r>
              <a:rPr lang="ko-KR" altLang="en-US" dirty="0"/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9B038-E970-489B-B123-D036D27ADA5E}"/>
              </a:ext>
            </a:extLst>
          </p:cNvPr>
          <p:cNvSpPr/>
          <p:nvPr/>
        </p:nvSpPr>
        <p:spPr>
          <a:xfrm>
            <a:off x="2906999" y="2727793"/>
            <a:ext cx="1464814" cy="175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50D6DD-3218-47C0-824C-B902CADC7795}"/>
              </a:ext>
            </a:extLst>
          </p:cNvPr>
          <p:cNvSpPr/>
          <p:nvPr/>
        </p:nvSpPr>
        <p:spPr>
          <a:xfrm>
            <a:off x="2899599" y="2924582"/>
            <a:ext cx="1464814" cy="175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318429-A6A3-404A-A969-F87FA723A74C}"/>
              </a:ext>
            </a:extLst>
          </p:cNvPr>
          <p:cNvSpPr/>
          <p:nvPr/>
        </p:nvSpPr>
        <p:spPr>
          <a:xfrm>
            <a:off x="2899596" y="3128769"/>
            <a:ext cx="1464814" cy="175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2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Toad for 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3BA35BE-571F-4D02-89D4-9D341DB35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745" y="1384300"/>
            <a:ext cx="8856509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ACDE5C-3893-4894-BEDB-76B52914A5DD}"/>
              </a:ext>
            </a:extLst>
          </p:cNvPr>
          <p:cNvSpPr txBox="1"/>
          <p:nvPr/>
        </p:nvSpPr>
        <p:spPr>
          <a:xfrm>
            <a:off x="5521912" y="3044424"/>
            <a:ext cx="5680968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서버에 접속된 모습</a:t>
            </a:r>
            <a:endParaRPr lang="en-US" altLang="ko-KR" dirty="0"/>
          </a:p>
          <a:p>
            <a:r>
              <a:rPr lang="en-US" altLang="ko-KR" dirty="0"/>
              <a:t>Show database</a:t>
            </a:r>
            <a:r>
              <a:rPr lang="ko-KR" altLang="en-US" dirty="0"/>
              <a:t>를 통해 데이터베이스 목록을 확인</a:t>
            </a:r>
            <a:endParaRPr lang="en-US" altLang="ko-KR" dirty="0"/>
          </a:p>
          <a:p>
            <a:r>
              <a:rPr lang="ko-KR" altLang="en-US" dirty="0"/>
              <a:t>전에 생성한 </a:t>
            </a:r>
            <a:r>
              <a:rPr lang="en-US" altLang="ko-KR" dirty="0" err="1"/>
              <a:t>testdb</a:t>
            </a:r>
            <a:r>
              <a:rPr lang="ko-KR" altLang="en-US" dirty="0"/>
              <a:t>가 생성된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8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1CF7F9-FC5F-4864-A916-959F08C4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0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39EF-030A-4C02-BB79-430BD1C9A96B}"/>
              </a:ext>
            </a:extLst>
          </p:cNvPr>
          <p:cNvSpPr/>
          <p:nvPr/>
        </p:nvSpPr>
        <p:spPr>
          <a:xfrm>
            <a:off x="8433786" y="2361460"/>
            <a:ext cx="1003177" cy="363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6C7B461-0299-487F-AA9D-C23DDE71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1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B81CFD-762A-4547-925A-370C3A28A13A}"/>
              </a:ext>
            </a:extLst>
          </p:cNvPr>
          <p:cNvSpPr/>
          <p:nvPr/>
        </p:nvSpPr>
        <p:spPr>
          <a:xfrm>
            <a:off x="1704512" y="4616388"/>
            <a:ext cx="1500327" cy="29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25A6D3-270A-4685-A0C3-E4912931E54C}"/>
              </a:ext>
            </a:extLst>
          </p:cNvPr>
          <p:cNvSpPr/>
          <p:nvPr/>
        </p:nvSpPr>
        <p:spPr>
          <a:xfrm>
            <a:off x="3284737" y="1997476"/>
            <a:ext cx="1003177" cy="230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18C87-359D-4FD8-BA53-A727D3979807}"/>
              </a:ext>
            </a:extLst>
          </p:cNvPr>
          <p:cNvSpPr txBox="1"/>
          <p:nvPr/>
        </p:nvSpPr>
        <p:spPr>
          <a:xfrm>
            <a:off x="5486400" y="3257488"/>
            <a:ext cx="4385569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가상머신을 생성하기 위해서 </a:t>
            </a:r>
            <a:endParaRPr lang="en-US" altLang="ko-KR" dirty="0"/>
          </a:p>
          <a:p>
            <a:r>
              <a:rPr lang="ko-KR" altLang="en-US" dirty="0"/>
              <a:t>좌측메뉴에서 </a:t>
            </a:r>
            <a:r>
              <a:rPr lang="en-US" altLang="ko-KR" b="1" dirty="0"/>
              <a:t>Compute Engine</a:t>
            </a:r>
            <a:r>
              <a:rPr lang="ko-KR" altLang="en-US" dirty="0"/>
              <a:t>탭의 </a:t>
            </a:r>
            <a:endParaRPr lang="en-US" altLang="ko-KR" dirty="0"/>
          </a:p>
          <a:p>
            <a:r>
              <a:rPr lang="en-US" altLang="ko-KR" b="1" dirty="0"/>
              <a:t>VM </a:t>
            </a:r>
            <a:r>
              <a:rPr lang="ko-KR" altLang="en-US" b="1" dirty="0"/>
              <a:t>인스턴스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251602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77E918-D3AE-48D7-91DD-D1519201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0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A15958-F495-4B6A-A361-3EE1B67F85FE}"/>
              </a:ext>
            </a:extLst>
          </p:cNvPr>
          <p:cNvSpPr/>
          <p:nvPr/>
        </p:nvSpPr>
        <p:spPr>
          <a:xfrm>
            <a:off x="4918229" y="3506680"/>
            <a:ext cx="1251752" cy="16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4EC6FF-9EAD-4CC4-9549-3B89759A8D6D}"/>
              </a:ext>
            </a:extLst>
          </p:cNvPr>
          <p:cNvSpPr/>
          <p:nvPr/>
        </p:nvSpPr>
        <p:spPr>
          <a:xfrm>
            <a:off x="4163626" y="2539014"/>
            <a:ext cx="1003177" cy="363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62BE6-5F43-451D-BC3C-5A08F61ED0EB}"/>
              </a:ext>
            </a:extLst>
          </p:cNvPr>
          <p:cNvSpPr txBox="1"/>
          <p:nvPr/>
        </p:nvSpPr>
        <p:spPr>
          <a:xfrm>
            <a:off x="5486400" y="3257488"/>
            <a:ext cx="43855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인스턴스 만들기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3731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DD5CEB-11C5-40EC-845D-B603A72C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0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8158CC-C13B-4B78-A0AA-E2EBBC59A231}"/>
              </a:ext>
            </a:extLst>
          </p:cNvPr>
          <p:cNvSpPr/>
          <p:nvPr/>
        </p:nvSpPr>
        <p:spPr>
          <a:xfrm>
            <a:off x="4021584" y="3416646"/>
            <a:ext cx="727969" cy="152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87DC7E-3DA5-4A7E-BE1B-607A691F6F73}"/>
              </a:ext>
            </a:extLst>
          </p:cNvPr>
          <p:cNvSpPr/>
          <p:nvPr/>
        </p:nvSpPr>
        <p:spPr>
          <a:xfrm>
            <a:off x="4021584" y="3762875"/>
            <a:ext cx="2530136" cy="152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7C5CC-937A-4F53-A64E-0C2A1C402C2E}"/>
              </a:ext>
            </a:extLst>
          </p:cNvPr>
          <p:cNvSpPr/>
          <p:nvPr/>
        </p:nvSpPr>
        <p:spPr>
          <a:xfrm>
            <a:off x="4021584" y="5237184"/>
            <a:ext cx="2530136" cy="493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12C83-8E96-4ADB-A9BB-85CDF6778974}"/>
              </a:ext>
            </a:extLst>
          </p:cNvPr>
          <p:cNvSpPr txBox="1"/>
          <p:nvPr/>
        </p:nvSpPr>
        <p:spPr>
          <a:xfrm>
            <a:off x="6693763" y="3257488"/>
            <a:ext cx="4385569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가상머신의 </a:t>
            </a:r>
            <a:r>
              <a:rPr lang="ko-KR" altLang="en-US" b="1" dirty="0"/>
              <a:t>이름</a:t>
            </a:r>
            <a:r>
              <a:rPr lang="ko-KR" altLang="en-US" dirty="0"/>
              <a:t>을 지정해주고</a:t>
            </a:r>
            <a:endParaRPr lang="en-US" altLang="ko-KR" dirty="0"/>
          </a:p>
          <a:p>
            <a:r>
              <a:rPr lang="ko-KR" altLang="en-US" dirty="0"/>
              <a:t>지역은 한국과 제일 가까운 </a:t>
            </a:r>
            <a:endParaRPr lang="en-US" altLang="ko-KR" dirty="0"/>
          </a:p>
          <a:p>
            <a:r>
              <a:rPr lang="ko-KR" altLang="en-US" b="1" dirty="0" err="1"/>
              <a:t>도쿄리젼</a:t>
            </a:r>
            <a:r>
              <a:rPr lang="ko-KR" altLang="en-US" dirty="0" err="1"/>
              <a:t>을</a:t>
            </a:r>
            <a:r>
              <a:rPr lang="ko-KR" altLang="en-US" dirty="0"/>
              <a:t> 선택</a:t>
            </a:r>
            <a:endParaRPr lang="en-US" altLang="ko-KR" dirty="0"/>
          </a:p>
          <a:p>
            <a:r>
              <a:rPr lang="ko-KR" altLang="en-US" b="1" dirty="0"/>
              <a:t>부팅디스크</a:t>
            </a:r>
            <a:r>
              <a:rPr lang="ko-KR" altLang="en-US" dirty="0"/>
              <a:t>의 경우는 </a:t>
            </a:r>
            <a:endParaRPr lang="en-US" altLang="ko-KR" dirty="0"/>
          </a:p>
          <a:p>
            <a:r>
              <a:rPr lang="en-US" altLang="ko-KR" b="1" dirty="0"/>
              <a:t>Ubuntu 16.04 LTS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13636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5CA48C-1B79-4C54-B885-3F3747F91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0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8D241B-D2C6-458E-AA7D-9FD9E1348A2C}"/>
              </a:ext>
            </a:extLst>
          </p:cNvPr>
          <p:cNvSpPr/>
          <p:nvPr/>
        </p:nvSpPr>
        <p:spPr>
          <a:xfrm>
            <a:off x="3923931" y="4696287"/>
            <a:ext cx="1979720" cy="461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1E88C-3774-4181-A5AA-FAB66C0B9B32}"/>
              </a:ext>
            </a:extLst>
          </p:cNvPr>
          <p:cNvSpPr txBox="1"/>
          <p:nvPr/>
        </p:nvSpPr>
        <p:spPr>
          <a:xfrm>
            <a:off x="5486400" y="3257488"/>
            <a:ext cx="4385569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방화벽의 경우 추후 </a:t>
            </a:r>
            <a:r>
              <a:rPr lang="en-US" altLang="ko-KR" dirty="0" err="1"/>
              <a:t>Rstudio</a:t>
            </a:r>
            <a:r>
              <a:rPr lang="en-US" altLang="ko-KR" dirty="0"/>
              <a:t>-Server</a:t>
            </a:r>
            <a:r>
              <a:rPr lang="ko-KR" altLang="en-US" dirty="0"/>
              <a:t>혹은 </a:t>
            </a:r>
            <a:r>
              <a:rPr lang="en-US" altLang="ko-KR" dirty="0" err="1"/>
              <a:t>Jupyter</a:t>
            </a:r>
            <a:r>
              <a:rPr lang="en-US" altLang="ko-KR" dirty="0"/>
              <a:t>-Notebook</a:t>
            </a:r>
            <a:r>
              <a:rPr lang="ko-KR" altLang="en-US" dirty="0"/>
              <a:t>을 접근하기위해서는 </a:t>
            </a:r>
            <a:r>
              <a:rPr lang="ko-KR" altLang="en-US" dirty="0" err="1"/>
              <a:t>둘다</a:t>
            </a:r>
            <a:r>
              <a:rPr lang="ko-KR" altLang="en-US" dirty="0"/>
              <a:t> 체크 </a:t>
            </a:r>
            <a:r>
              <a:rPr lang="en-US" altLang="ko-KR" dirty="0"/>
              <a:t>(SQL</a:t>
            </a:r>
            <a:r>
              <a:rPr lang="ko-KR" altLang="en-US" dirty="0"/>
              <a:t> 실습을 위해서는 체크하지 않아도 무방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22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729386-69A7-4249-A157-55B71027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0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30CB48-38EC-41A5-857D-23EBACE3B1E1}"/>
              </a:ext>
            </a:extLst>
          </p:cNvPr>
          <p:cNvSpPr/>
          <p:nvPr/>
        </p:nvSpPr>
        <p:spPr>
          <a:xfrm>
            <a:off x="5211193" y="3524436"/>
            <a:ext cx="1251752" cy="292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341A-35C9-4DBF-A645-F46DD00222A0}"/>
              </a:ext>
            </a:extLst>
          </p:cNvPr>
          <p:cNvSpPr txBox="1"/>
          <p:nvPr/>
        </p:nvSpPr>
        <p:spPr>
          <a:xfrm>
            <a:off x="5486400" y="3257488"/>
            <a:ext cx="4385569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인스턴스가 생성된 모습을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15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677-3DEE-4104-8352-23548A4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GCP(Google Cloud </a:t>
            </a:r>
            <a:r>
              <a:rPr lang="en-US" altLang="ko-KR" dirty="0" err="1"/>
              <a:t>Platfrom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87F24C-076F-4340-9CD2-74715F32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52" y="1384301"/>
            <a:ext cx="8933896" cy="479266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CBA9A-C311-4BB1-B657-6248180B9778}"/>
              </a:ext>
            </a:extLst>
          </p:cNvPr>
          <p:cNvCxnSpPr/>
          <p:nvPr/>
        </p:nvCxnSpPr>
        <p:spPr>
          <a:xfrm>
            <a:off x="838200" y="11274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9C838-B28A-4422-A9F8-8D397C719830}"/>
              </a:ext>
            </a:extLst>
          </p:cNvPr>
          <p:cNvSpPr/>
          <p:nvPr/>
        </p:nvSpPr>
        <p:spPr>
          <a:xfrm>
            <a:off x="1731145" y="4536489"/>
            <a:ext cx="1376039" cy="29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C24BBA-F638-4DB7-9A09-D9DAD97139F4}"/>
              </a:ext>
            </a:extLst>
          </p:cNvPr>
          <p:cNvSpPr/>
          <p:nvPr/>
        </p:nvSpPr>
        <p:spPr>
          <a:xfrm>
            <a:off x="3284738" y="4829452"/>
            <a:ext cx="665825" cy="204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7B9F-90B8-44ED-B80E-B916150BE1ED}"/>
              </a:ext>
            </a:extLst>
          </p:cNvPr>
          <p:cNvSpPr txBox="1"/>
          <p:nvPr/>
        </p:nvSpPr>
        <p:spPr>
          <a:xfrm>
            <a:off x="5486400" y="3257488"/>
            <a:ext cx="4385569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접근을 위해서 </a:t>
            </a:r>
            <a:r>
              <a:rPr lang="en-US" altLang="ko-KR" dirty="0"/>
              <a:t>IP</a:t>
            </a:r>
            <a:r>
              <a:rPr lang="ko-KR" altLang="en-US" dirty="0"/>
              <a:t>주소를 고정해줘야 할 필요가 있다</a:t>
            </a:r>
            <a:r>
              <a:rPr lang="en-US" altLang="ko-KR" dirty="0"/>
              <a:t>. </a:t>
            </a:r>
            <a:r>
              <a:rPr lang="ko-KR" altLang="en-US" dirty="0"/>
              <a:t>좌측 탭에서 </a:t>
            </a:r>
            <a:endParaRPr lang="en-US" altLang="ko-KR" dirty="0"/>
          </a:p>
          <a:p>
            <a:r>
              <a:rPr lang="en-US" altLang="ko-KR" b="1" dirty="0"/>
              <a:t>VPC</a:t>
            </a:r>
            <a:r>
              <a:rPr lang="ko-KR" altLang="en-US" b="1" dirty="0"/>
              <a:t>네트워크 </a:t>
            </a:r>
            <a:r>
              <a:rPr lang="ko-KR" altLang="en-US" dirty="0"/>
              <a:t>메뉴의 </a:t>
            </a:r>
            <a:r>
              <a:rPr lang="ko-KR" altLang="en-US" b="1" dirty="0"/>
              <a:t>외부</a:t>
            </a:r>
            <a:r>
              <a:rPr lang="en-US" altLang="ko-KR" b="1" dirty="0"/>
              <a:t>IP</a:t>
            </a:r>
            <a:r>
              <a:rPr lang="ko-KR" altLang="en-US" b="1" dirty="0"/>
              <a:t>주소 </a:t>
            </a:r>
            <a:r>
              <a:rPr lang="ko-KR" altLang="en-US" dirty="0"/>
              <a:t>탭 선택</a:t>
            </a:r>
          </a:p>
        </p:txBody>
      </p:sp>
    </p:spTree>
    <p:extLst>
      <p:ext uri="{BB962C8B-B14F-4D97-AF65-F5344CB8AC3E}">
        <p14:creationId xmlns:p14="http://schemas.microsoft.com/office/powerpoint/2010/main" val="391943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757</Words>
  <Application>Microsoft Office PowerPoint</Application>
  <PresentationFormat>와이드스크린</PresentationFormat>
  <Paragraphs>112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SQL &amp; GCP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GCP(Google Cloud Platfrom)</vt:lpstr>
      <vt:lpstr>Toad for mysql</vt:lpstr>
      <vt:lpstr>Toad for mysql</vt:lpstr>
      <vt:lpstr>Toad for mysql</vt:lpstr>
      <vt:lpstr>Toad for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ahn92</dc:creator>
  <cp:lastModifiedBy> </cp:lastModifiedBy>
  <cp:revision>14</cp:revision>
  <dcterms:created xsi:type="dcterms:W3CDTF">2019-01-26T06:13:05Z</dcterms:created>
  <dcterms:modified xsi:type="dcterms:W3CDTF">2019-02-26T10:55:24Z</dcterms:modified>
</cp:coreProperties>
</file>