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6480175" cy="97202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14A"/>
    <a:srgbClr val="013677"/>
    <a:srgbClr val="1B5084"/>
    <a:srgbClr val="D8E7F2"/>
    <a:srgbClr val="EBF6FF"/>
    <a:srgbClr val="E1F2FF"/>
    <a:srgbClr val="D1E0ED"/>
    <a:srgbClr val="2578C7"/>
    <a:srgbClr val="1A5084"/>
    <a:srgbClr val="00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3278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F75A5-BE98-C940-920E-D9453FB561E1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F997-F151-B040-849B-38BFD82AE8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37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590794"/>
            <a:ext cx="5508149" cy="338409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5105389"/>
            <a:ext cx="4860131" cy="23468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517514"/>
            <a:ext cx="1397288" cy="823747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517514"/>
            <a:ext cx="4110861" cy="823747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423318"/>
            <a:ext cx="5589151" cy="404335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504929"/>
            <a:ext cx="5589151" cy="212630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587570"/>
            <a:ext cx="2754074" cy="61674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587570"/>
            <a:ext cx="2754074" cy="61674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7516"/>
            <a:ext cx="5589151" cy="18788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382815"/>
            <a:ext cx="2741417" cy="116778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550596"/>
            <a:ext cx="2741417" cy="52223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382815"/>
            <a:ext cx="2754918" cy="116778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550596"/>
            <a:ext cx="2754918" cy="52223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48018"/>
            <a:ext cx="2090025" cy="226806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399540"/>
            <a:ext cx="3280589" cy="6907687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916079"/>
            <a:ext cx="2090025" cy="540239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48018"/>
            <a:ext cx="2090025" cy="226806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399540"/>
            <a:ext cx="3280589" cy="6907687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916079"/>
            <a:ext cx="2090025" cy="540239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517516"/>
            <a:ext cx="5589151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587570"/>
            <a:ext cx="5589151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9009246"/>
            <a:ext cx="145803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2B784-1B2B-584C-9C72-429B0A88262A}" type="datetimeFigureOut">
              <a:rPr kumimoji="1" lang="ko-KR" altLang="en-US" smtClean="0"/>
              <a:t>2019-03-22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9009246"/>
            <a:ext cx="218705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9009246"/>
            <a:ext cx="145803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01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D8E7F2"/>
            </a:gs>
            <a:gs pos="61000">
              <a:schemeClr val="accent3">
                <a:lumMod val="0"/>
                <a:lumOff val="100000"/>
              </a:schemeClr>
            </a:gs>
            <a:gs pos="97000">
              <a:schemeClr val="accent3">
                <a:lumMod val="82000"/>
                <a:lumOff val="18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6826101" y="-2004076"/>
            <a:ext cx="6480173" cy="10108190"/>
          </a:xfrm>
          <a:prstGeom prst="rect">
            <a:avLst/>
          </a:prstGeom>
          <a:gradFill flip="none" rotWithShape="1">
            <a:gsLst>
              <a:gs pos="0">
                <a:srgbClr val="D1E0ED">
                  <a:alpha val="56000"/>
                  <a:lumMod val="39000"/>
                  <a:lumOff val="61000"/>
                </a:srgbClr>
              </a:gs>
              <a:gs pos="51000">
                <a:srgbClr val="EBF6FF">
                  <a:lumMod val="63000"/>
                  <a:lumOff val="3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65805" y="3378822"/>
            <a:ext cx="6480175" cy="33879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3516" y="7033141"/>
            <a:ext cx="6480175" cy="362981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511088" y="3747234"/>
            <a:ext cx="3599062" cy="1765064"/>
            <a:chOff x="1921457" y="4306133"/>
            <a:chExt cx="3599062" cy="1765064"/>
          </a:xfrm>
        </p:grpSpPr>
        <p:sp>
          <p:nvSpPr>
            <p:cNvPr id="4" name="텍스트 상자 3"/>
            <p:cNvSpPr txBox="1"/>
            <p:nvPr/>
          </p:nvSpPr>
          <p:spPr>
            <a:xfrm>
              <a:off x="1921457" y="4306133"/>
              <a:ext cx="3457998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8800" dirty="0" err="1">
                  <a:gradFill flip="none" rotWithShape="1">
                    <a:gsLst>
                      <a:gs pos="100000">
                        <a:srgbClr val="013677"/>
                      </a:gs>
                      <a:gs pos="4000">
                        <a:srgbClr val="1B5084">
                          <a:lumMod val="86000"/>
                          <a:lumOff val="14000"/>
                        </a:srgbClr>
                      </a:gs>
                    </a:gsLst>
                    <a:lin ang="5400000" scaled="1"/>
                    <a:tileRect/>
                  </a:gradFill>
                  <a:effectLst/>
                  <a:latin typeface="Facebook Letter Faces" charset="0"/>
                  <a:ea typeface="Facebook Letter Faces" charset="0"/>
                  <a:cs typeface="Facebook Letter Faces" charset="0"/>
                </a:rPr>
                <a:t>ybigta</a:t>
              </a:r>
              <a:endParaRPr kumimoji="1" lang="ko-KR" altLang="en-US" sz="8800" dirty="0">
                <a:gradFill flip="none" rotWithShape="1">
                  <a:gsLst>
                    <a:gs pos="100000">
                      <a:srgbClr val="013677"/>
                    </a:gs>
                    <a:gs pos="4000">
                      <a:srgbClr val="1B5084">
                        <a:lumMod val="86000"/>
                        <a:lumOff val="14000"/>
                      </a:srgbClr>
                    </a:gs>
                  </a:gsLst>
                  <a:lin ang="5400000" scaled="1"/>
                  <a:tileRect/>
                </a:gradFill>
                <a:effectLst/>
                <a:latin typeface="Facebook Letter Faces" charset="0"/>
                <a:ea typeface="Facebook Letter Faces" charset="0"/>
                <a:cs typeface="Facebook Letter Faces" charset="0"/>
              </a:endParaRPr>
            </a:p>
          </p:txBody>
        </p:sp>
        <p:sp>
          <p:nvSpPr>
            <p:cNvPr id="9" name="텍스트 상자 8"/>
            <p:cNvSpPr txBox="1"/>
            <p:nvPr/>
          </p:nvSpPr>
          <p:spPr>
            <a:xfrm>
              <a:off x="2940967" y="5547977"/>
              <a:ext cx="25795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>
                  <a:solidFill>
                    <a:srgbClr val="013677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.14</a:t>
              </a:r>
              <a:r>
                <a:rPr kumimoji="1" lang="ko-KR" altLang="en-US" sz="2800" dirty="0">
                  <a:solidFill>
                    <a:srgbClr val="013677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기 교육세션</a:t>
              </a:r>
            </a:p>
          </p:txBody>
        </p:sp>
      </p:grpSp>
      <p:sp>
        <p:nvSpPr>
          <p:cNvPr id="2" name="텍스트 상자 1"/>
          <p:cNvSpPr txBox="1"/>
          <p:nvPr/>
        </p:nvSpPr>
        <p:spPr>
          <a:xfrm>
            <a:off x="1357204" y="5501824"/>
            <a:ext cx="376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03214A"/>
                </a:solidFill>
                <a:latin typeface="YDIYGO310" charset="-127"/>
                <a:ea typeface="YDIYGO310" charset="-127"/>
                <a:cs typeface="YDIYGO310" charset="-127"/>
              </a:rPr>
              <a:t>14</a:t>
            </a:r>
            <a:r>
              <a:rPr kumimoji="1" lang="ko-KR" altLang="en-US" dirty="0">
                <a:solidFill>
                  <a:srgbClr val="03214A"/>
                </a:solidFill>
                <a:latin typeface="YDIYGO310" charset="-127"/>
                <a:ea typeface="YDIYGO310" charset="-127"/>
                <a:cs typeface="YDIYGO310" charset="-127"/>
              </a:rPr>
              <a:t>기 신입 학회원들의 방학 보내기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287" y="108131"/>
            <a:ext cx="6267600" cy="9504000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397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13677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11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Facebook Letter Faces</vt:lpstr>
      <vt:lpstr>YDIYGO310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이승명</dc:creator>
  <cp:lastModifiedBy> </cp:lastModifiedBy>
  <cp:revision>38</cp:revision>
  <cp:lastPrinted>2018-09-17T09:50:39Z</cp:lastPrinted>
  <dcterms:created xsi:type="dcterms:W3CDTF">2018-09-17T08:26:54Z</dcterms:created>
  <dcterms:modified xsi:type="dcterms:W3CDTF">2019-03-22T07:08:52Z</dcterms:modified>
</cp:coreProperties>
</file>