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0" r:id="rId5"/>
    <p:sldId id="261" r:id="rId6"/>
    <p:sldId id="262" r:id="rId7"/>
    <p:sldId id="263" r:id="rId8"/>
    <p:sldId id="264" r:id="rId9"/>
    <p:sldId id="265" r:id="rId10"/>
    <p:sldId id="270"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E9CFE-791B-4C1A-9904-C8CA3CD74A77}" v="1882" dt="2022-10-15T05:44:49.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srivastava" userId="defe9715df7e4523" providerId="Windows Live" clId="Web-{93DE9CFE-791B-4C1A-9904-C8CA3CD74A77}"/>
    <pc:docChg chg="addSld delSld modSld addMainMaster delMainMaster">
      <pc:chgData name="sakshi srivastava" userId="defe9715df7e4523" providerId="Windows Live" clId="Web-{93DE9CFE-791B-4C1A-9904-C8CA3CD74A77}" dt="2022-10-15T05:44:49.849" v="1808" actId="14100"/>
      <pc:docMkLst>
        <pc:docMk/>
      </pc:docMkLst>
      <pc:sldChg chg="modSp mod modClrScheme chgLayout">
        <pc:chgData name="sakshi srivastava" userId="defe9715df7e4523" providerId="Windows Live" clId="Web-{93DE9CFE-791B-4C1A-9904-C8CA3CD74A77}" dt="2022-10-15T05:38:19.196" v="1768" actId="20577"/>
        <pc:sldMkLst>
          <pc:docMk/>
          <pc:sldMk cId="109857222" sldId="256"/>
        </pc:sldMkLst>
        <pc:spChg chg="mod ord">
          <ac:chgData name="sakshi srivastava" userId="defe9715df7e4523" providerId="Windows Live" clId="Web-{93DE9CFE-791B-4C1A-9904-C8CA3CD74A77}" dt="2022-10-15T05:34:12.140" v="1722" actId="14100"/>
          <ac:spMkLst>
            <pc:docMk/>
            <pc:sldMk cId="109857222" sldId="256"/>
            <ac:spMk id="2" creationId="{00000000-0000-0000-0000-000000000000}"/>
          </ac:spMkLst>
        </pc:spChg>
        <pc:spChg chg="mod ord">
          <ac:chgData name="sakshi srivastava" userId="defe9715df7e4523" providerId="Windows Live" clId="Web-{93DE9CFE-791B-4C1A-9904-C8CA3CD74A77}" dt="2022-10-15T05:38:19.196" v="1768" actId="20577"/>
          <ac:spMkLst>
            <pc:docMk/>
            <pc:sldMk cId="109857222" sldId="256"/>
            <ac:spMk id="3" creationId="{00000000-0000-0000-0000-000000000000}"/>
          </ac:spMkLst>
        </pc:spChg>
      </pc:sldChg>
      <pc:sldChg chg="addSp delSp modSp new del mod modClrScheme chgLayout">
        <pc:chgData name="sakshi srivastava" userId="defe9715df7e4523" providerId="Windows Live" clId="Web-{93DE9CFE-791B-4C1A-9904-C8CA3CD74A77}" dt="2022-10-15T04:06:44.169" v="479"/>
        <pc:sldMkLst>
          <pc:docMk/>
          <pc:sldMk cId="2700571606" sldId="257"/>
        </pc:sldMkLst>
        <pc:spChg chg="mod ord">
          <ac:chgData name="sakshi srivastava" userId="defe9715df7e4523" providerId="Windows Live" clId="Web-{93DE9CFE-791B-4C1A-9904-C8CA3CD74A77}" dt="2022-10-15T04:03:41.475" v="397"/>
          <ac:spMkLst>
            <pc:docMk/>
            <pc:sldMk cId="2700571606" sldId="257"/>
            <ac:spMk id="2" creationId="{F4FD07F9-2F60-9CA7-86A0-D287B0B0883F}"/>
          </ac:spMkLst>
        </pc:spChg>
        <pc:spChg chg="del">
          <ac:chgData name="sakshi srivastava" userId="defe9715df7e4523" providerId="Windows Live" clId="Web-{93DE9CFE-791B-4C1A-9904-C8CA3CD74A77}" dt="2022-10-15T04:03:08.411" v="367"/>
          <ac:spMkLst>
            <pc:docMk/>
            <pc:sldMk cId="2700571606" sldId="257"/>
            <ac:spMk id="3" creationId="{F0DE4619-8111-A14F-6187-89EA38EE8B83}"/>
          </ac:spMkLst>
        </pc:spChg>
        <pc:spChg chg="add mod">
          <ac:chgData name="sakshi srivastava" userId="defe9715df7e4523" providerId="Windows Live" clId="Web-{93DE9CFE-791B-4C1A-9904-C8CA3CD74A77}" dt="2022-10-15T04:03:29.990" v="396" actId="20577"/>
          <ac:spMkLst>
            <pc:docMk/>
            <pc:sldMk cId="2700571606" sldId="257"/>
            <ac:spMk id="6" creationId="{955DBA7C-A74D-0D86-7202-947D5D76B71E}"/>
          </ac:spMkLst>
        </pc:spChg>
        <pc:spChg chg="add mod">
          <ac:chgData name="sakshi srivastava" userId="defe9715df7e4523" providerId="Windows Live" clId="Web-{93DE9CFE-791B-4C1A-9904-C8CA3CD74A77}" dt="2022-10-15T04:04:58.165" v="472" actId="20577"/>
          <ac:spMkLst>
            <pc:docMk/>
            <pc:sldMk cId="2700571606" sldId="257"/>
            <ac:spMk id="9" creationId="{61797ABF-619E-E69A-E6B7-2CD303D38673}"/>
          </ac:spMkLst>
        </pc:spChg>
        <pc:spChg chg="add mod">
          <ac:chgData name="sakshi srivastava" userId="defe9715df7e4523" providerId="Windows Live" clId="Web-{93DE9CFE-791B-4C1A-9904-C8CA3CD74A77}" dt="2022-10-15T04:04:34.821" v="404" actId="1076"/>
          <ac:spMkLst>
            <pc:docMk/>
            <pc:sldMk cId="2700571606" sldId="257"/>
            <ac:spMk id="12" creationId="{9088DDF1-3C9D-50FA-93DD-FC55CD9DF473}"/>
          </ac:spMkLst>
        </pc:spChg>
        <pc:spChg chg="add mod">
          <ac:chgData name="sakshi srivastava" userId="defe9715df7e4523" providerId="Windows Live" clId="Web-{93DE9CFE-791B-4C1A-9904-C8CA3CD74A77}" dt="2022-10-15T04:06:12.918" v="477" actId="1076"/>
          <ac:spMkLst>
            <pc:docMk/>
            <pc:sldMk cId="2700571606" sldId="257"/>
            <ac:spMk id="14" creationId="{10E03A98-0D67-5276-CF2F-0C1430C14E85}"/>
          </ac:spMkLst>
        </pc:spChg>
        <pc:graphicFrameChg chg="add del mod ord modGraphic">
          <ac:chgData name="sakshi srivastava" userId="defe9715df7e4523" providerId="Windows Live" clId="Web-{93DE9CFE-791B-4C1A-9904-C8CA3CD74A77}" dt="2022-10-15T04:05:26.088" v="474"/>
          <ac:graphicFrameMkLst>
            <pc:docMk/>
            <pc:sldMk cId="2700571606" sldId="257"/>
            <ac:graphicFrameMk id="5" creationId="{757BDD47-0442-4932-05B2-B7385600078A}"/>
          </ac:graphicFrameMkLst>
        </pc:graphicFrameChg>
        <pc:graphicFrameChg chg="add mod">
          <ac:chgData name="sakshi srivastava" userId="defe9715df7e4523" providerId="Windows Live" clId="Web-{93DE9CFE-791B-4C1A-9904-C8CA3CD74A77}" dt="2022-10-15T04:03:57.163" v="398"/>
          <ac:graphicFrameMkLst>
            <pc:docMk/>
            <pc:sldMk cId="2700571606" sldId="257"/>
            <ac:graphicFrameMk id="8" creationId="{B7C5D93D-5E4E-DCB2-32FE-E686EA718C18}"/>
          </ac:graphicFrameMkLst>
        </pc:graphicFrameChg>
        <pc:graphicFrameChg chg="add del mod">
          <ac:chgData name="sakshi srivastava" userId="defe9715df7e4523" providerId="Windows Live" clId="Web-{93DE9CFE-791B-4C1A-9904-C8CA3CD74A77}" dt="2022-10-15T04:05:12.056" v="473"/>
          <ac:graphicFrameMkLst>
            <pc:docMk/>
            <pc:sldMk cId="2700571606" sldId="257"/>
            <ac:graphicFrameMk id="11" creationId="{7AC74750-79D6-05CC-DBB0-6271DE58407E}"/>
          </ac:graphicFrameMkLst>
        </pc:graphicFrameChg>
      </pc:sldChg>
      <pc:sldChg chg="addSp delSp modSp new mod modClrScheme chgLayout">
        <pc:chgData name="sakshi srivastava" userId="defe9715df7e4523" providerId="Windows Live" clId="Web-{93DE9CFE-791B-4C1A-9904-C8CA3CD74A77}" dt="2022-10-15T05:25:53.671" v="1673"/>
        <pc:sldMkLst>
          <pc:docMk/>
          <pc:sldMk cId="667290231" sldId="258"/>
        </pc:sldMkLst>
        <pc:spChg chg="mod ord">
          <ac:chgData name="sakshi srivastava" userId="defe9715df7e4523" providerId="Windows Live" clId="Web-{93DE9CFE-791B-4C1A-9904-C8CA3CD74A77}" dt="2022-10-15T05:25:53.671" v="1673"/>
          <ac:spMkLst>
            <pc:docMk/>
            <pc:sldMk cId="667290231" sldId="258"/>
            <ac:spMk id="2" creationId="{9ADF2126-DC92-3629-84DC-78017CB9244B}"/>
          </ac:spMkLst>
        </pc:spChg>
        <pc:spChg chg="del mod">
          <ac:chgData name="sakshi srivastava" userId="defe9715df7e4523" providerId="Windows Live" clId="Web-{93DE9CFE-791B-4C1A-9904-C8CA3CD74A77}" dt="2022-10-15T04:06:52.122" v="481"/>
          <ac:spMkLst>
            <pc:docMk/>
            <pc:sldMk cId="667290231" sldId="258"/>
            <ac:spMk id="3" creationId="{AFA23D27-7B65-4ADF-8FD3-17C73337ED96}"/>
          </ac:spMkLst>
        </pc:spChg>
        <pc:spChg chg="add mod ord">
          <ac:chgData name="sakshi srivastava" userId="defe9715df7e4523" providerId="Windows Live" clId="Web-{93DE9CFE-791B-4C1A-9904-C8CA3CD74A77}" dt="2022-10-15T05:25:53.671" v="1673"/>
          <ac:spMkLst>
            <pc:docMk/>
            <pc:sldMk cId="667290231" sldId="258"/>
            <ac:spMk id="7" creationId="{529780A0-4628-FF05-FBFE-5986D6E50472}"/>
          </ac:spMkLst>
        </pc:spChg>
        <pc:graphicFrameChg chg="add del mod ord modGraphic">
          <ac:chgData name="sakshi srivastava" userId="defe9715df7e4523" providerId="Windows Live" clId="Web-{93DE9CFE-791B-4C1A-9904-C8CA3CD74A77}" dt="2022-10-15T04:06:58.950" v="482"/>
          <ac:graphicFrameMkLst>
            <pc:docMk/>
            <pc:sldMk cId="667290231" sldId="258"/>
            <ac:graphicFrameMk id="5" creationId="{53BCEAE6-2664-7986-EC00-90C00AB45F72}"/>
          </ac:graphicFrameMkLst>
        </pc:graphicFrameChg>
        <pc:graphicFrameChg chg="add del mod modGraphic">
          <ac:chgData name="sakshi srivastava" userId="defe9715df7e4523" providerId="Windows Live" clId="Web-{93DE9CFE-791B-4C1A-9904-C8CA3CD74A77}" dt="2022-10-15T04:52:56.980" v="980"/>
          <ac:graphicFrameMkLst>
            <pc:docMk/>
            <pc:sldMk cId="667290231" sldId="258"/>
            <ac:graphicFrameMk id="9" creationId="{DAFCD71E-3F67-35AB-F048-55DD55BAD3F3}"/>
          </ac:graphicFrameMkLst>
        </pc:graphicFrameChg>
      </pc:sldChg>
      <pc:sldChg chg="addSp delSp modSp new mod modClrScheme chgLayout">
        <pc:chgData name="sakshi srivastava" userId="defe9715df7e4523" providerId="Windows Live" clId="Web-{93DE9CFE-791B-4C1A-9904-C8CA3CD74A77}" dt="2022-10-15T05:33:12.185" v="1712" actId="14100"/>
        <pc:sldMkLst>
          <pc:docMk/>
          <pc:sldMk cId="3779337199" sldId="259"/>
        </pc:sldMkLst>
        <pc:spChg chg="del">
          <ac:chgData name="sakshi srivastava" userId="defe9715df7e4523" providerId="Windows Live" clId="Web-{93DE9CFE-791B-4C1A-9904-C8CA3CD74A77}" dt="2022-10-15T04:25:52.519" v="706"/>
          <ac:spMkLst>
            <pc:docMk/>
            <pc:sldMk cId="3779337199" sldId="259"/>
            <ac:spMk id="2" creationId="{CC664A08-AF54-D699-63FE-925939365FDB}"/>
          </ac:spMkLst>
        </pc:spChg>
        <pc:spChg chg="mod ord">
          <ac:chgData name="sakshi srivastava" userId="defe9715df7e4523" providerId="Windows Live" clId="Web-{93DE9CFE-791B-4C1A-9904-C8CA3CD74A77}" dt="2022-10-15T05:33:12.185" v="1712" actId="14100"/>
          <ac:spMkLst>
            <pc:docMk/>
            <pc:sldMk cId="3779337199" sldId="259"/>
            <ac:spMk id="3" creationId="{6092076B-ACAB-FF73-A7B6-BFCB291FFBC1}"/>
          </ac:spMkLst>
        </pc:spChg>
        <pc:picChg chg="add del mod">
          <ac:chgData name="sakshi srivastava" userId="defe9715df7e4523" providerId="Windows Live" clId="Web-{93DE9CFE-791B-4C1A-9904-C8CA3CD74A77}" dt="2022-10-15T04:14:34.294" v="610"/>
          <ac:picMkLst>
            <pc:docMk/>
            <pc:sldMk cId="3779337199" sldId="259"/>
            <ac:picMk id="4" creationId="{DF99D228-70E6-0393-8A81-BADDE2D5BBE0}"/>
          </ac:picMkLst>
        </pc:picChg>
        <pc:picChg chg="add mod">
          <ac:chgData name="sakshi srivastava" userId="defe9715df7e4523" providerId="Windows Live" clId="Web-{93DE9CFE-791B-4C1A-9904-C8CA3CD74A77}" dt="2022-10-15T04:26:09.254" v="709" actId="1076"/>
          <ac:picMkLst>
            <pc:docMk/>
            <pc:sldMk cId="3779337199" sldId="259"/>
            <ac:picMk id="5" creationId="{FD40DB34-F6A5-4AA2-807E-1526579411AB}"/>
          </ac:picMkLst>
        </pc:picChg>
      </pc:sldChg>
      <pc:sldChg chg="addSp delSp modSp new mod modClrScheme chgLayout">
        <pc:chgData name="sakshi srivastava" userId="defe9715df7e4523" providerId="Windows Live" clId="Web-{93DE9CFE-791B-4C1A-9904-C8CA3CD74A77}" dt="2022-10-15T05:44:49.849" v="1808" actId="14100"/>
        <pc:sldMkLst>
          <pc:docMk/>
          <pc:sldMk cId="1292850493" sldId="260"/>
        </pc:sldMkLst>
        <pc:spChg chg="mod ord">
          <ac:chgData name="sakshi srivastava" userId="defe9715df7e4523" providerId="Windows Live" clId="Web-{93DE9CFE-791B-4C1A-9904-C8CA3CD74A77}" dt="2022-10-15T05:43:58.394" v="1795" actId="14100"/>
          <ac:spMkLst>
            <pc:docMk/>
            <pc:sldMk cId="1292850493" sldId="260"/>
            <ac:spMk id="2" creationId="{C773C64E-9330-A2F9-47B9-B4883B3017D1}"/>
          </ac:spMkLst>
        </pc:spChg>
        <pc:spChg chg="mod ord">
          <ac:chgData name="sakshi srivastava" userId="defe9715df7e4523" providerId="Windows Live" clId="Web-{93DE9CFE-791B-4C1A-9904-C8CA3CD74A77}" dt="2022-10-15T05:44:49.849" v="1808" actId="14100"/>
          <ac:spMkLst>
            <pc:docMk/>
            <pc:sldMk cId="1292850493" sldId="260"/>
            <ac:spMk id="3" creationId="{66B5F9B1-DBDA-E02C-EBD8-6770DC5174D1}"/>
          </ac:spMkLst>
        </pc:spChg>
        <pc:graphicFrameChg chg="add del mod modGraphic">
          <ac:chgData name="sakshi srivastava" userId="defe9715df7e4523" providerId="Windows Live" clId="Web-{93DE9CFE-791B-4C1A-9904-C8CA3CD74A77}" dt="2022-10-15T04:20:30.633" v="656"/>
          <ac:graphicFrameMkLst>
            <pc:docMk/>
            <pc:sldMk cId="1292850493" sldId="260"/>
            <ac:graphicFrameMk id="5" creationId="{6DE5366C-AD83-283F-941D-6657EEF61023}"/>
          </ac:graphicFrameMkLst>
        </pc:graphicFrameChg>
        <pc:graphicFrameChg chg="add del mod modGraphic">
          <ac:chgData name="sakshi srivastava" userId="defe9715df7e4523" providerId="Windows Live" clId="Web-{93DE9CFE-791B-4C1A-9904-C8CA3CD74A77}" dt="2022-10-15T04:21:47.667" v="661"/>
          <ac:graphicFrameMkLst>
            <pc:docMk/>
            <pc:sldMk cId="1292850493" sldId="260"/>
            <ac:graphicFrameMk id="7" creationId="{CF4E887F-414B-801F-C7CD-C17899763DB2}"/>
          </ac:graphicFrameMkLst>
        </pc:graphicFrameChg>
      </pc:sldChg>
      <pc:sldChg chg="delSp modSp new mod modClrScheme chgLayout">
        <pc:chgData name="sakshi srivastava" userId="defe9715df7e4523" providerId="Windows Live" clId="Web-{93DE9CFE-791B-4C1A-9904-C8CA3CD74A77}" dt="2022-10-15T05:43:33.878" v="1792" actId="14100"/>
        <pc:sldMkLst>
          <pc:docMk/>
          <pc:sldMk cId="1873526460" sldId="261"/>
        </pc:sldMkLst>
        <pc:spChg chg="del">
          <ac:chgData name="sakshi srivastava" userId="defe9715df7e4523" providerId="Windows Live" clId="Web-{93DE9CFE-791B-4C1A-9904-C8CA3CD74A77}" dt="2022-10-15T04:25:25.893" v="704"/>
          <ac:spMkLst>
            <pc:docMk/>
            <pc:sldMk cId="1873526460" sldId="261"/>
            <ac:spMk id="2" creationId="{05CC7560-5E65-9828-4FCA-F22B8F2672A6}"/>
          </ac:spMkLst>
        </pc:spChg>
        <pc:spChg chg="mod ord">
          <ac:chgData name="sakshi srivastava" userId="defe9715df7e4523" providerId="Windows Live" clId="Web-{93DE9CFE-791B-4C1A-9904-C8CA3CD74A77}" dt="2022-10-15T05:43:33.878" v="1792" actId="14100"/>
          <ac:spMkLst>
            <pc:docMk/>
            <pc:sldMk cId="1873526460" sldId="261"/>
            <ac:spMk id="3" creationId="{D4F75697-4429-03F4-0C89-51779D6D523E}"/>
          </ac:spMkLst>
        </pc:spChg>
      </pc:sldChg>
      <pc:sldChg chg="addSp delSp modSp new mod modClrScheme chgLayout">
        <pc:chgData name="sakshi srivastava" userId="defe9715df7e4523" providerId="Windows Live" clId="Web-{93DE9CFE-791B-4C1A-9904-C8CA3CD74A77}" dt="2022-10-15T05:43:06.877" v="1787" actId="14100"/>
        <pc:sldMkLst>
          <pc:docMk/>
          <pc:sldMk cId="1793519698" sldId="262"/>
        </pc:sldMkLst>
        <pc:spChg chg="del">
          <ac:chgData name="sakshi srivastava" userId="defe9715df7e4523" providerId="Windows Live" clId="Web-{93DE9CFE-791B-4C1A-9904-C8CA3CD74A77}" dt="2022-10-15T04:27:13.475" v="713"/>
          <ac:spMkLst>
            <pc:docMk/>
            <pc:sldMk cId="1793519698" sldId="262"/>
            <ac:spMk id="2" creationId="{8E434F6C-72A1-BF47-6D6D-ECDAD7D06C4E}"/>
          </ac:spMkLst>
        </pc:spChg>
        <pc:spChg chg="mod ord">
          <ac:chgData name="sakshi srivastava" userId="defe9715df7e4523" providerId="Windows Live" clId="Web-{93DE9CFE-791B-4C1A-9904-C8CA3CD74A77}" dt="2022-10-15T05:43:06.877" v="1787" actId="14100"/>
          <ac:spMkLst>
            <pc:docMk/>
            <pc:sldMk cId="1793519698" sldId="262"/>
            <ac:spMk id="3" creationId="{652D8A97-0FC8-D55C-BEAC-D5EBA859DEFB}"/>
          </ac:spMkLst>
        </pc:spChg>
        <pc:picChg chg="add mod">
          <ac:chgData name="sakshi srivastava" userId="defe9715df7e4523" providerId="Windows Live" clId="Web-{93DE9CFE-791B-4C1A-9904-C8CA3CD74A77}" dt="2022-10-15T05:42:59.174" v="1785" actId="1076"/>
          <ac:picMkLst>
            <pc:docMk/>
            <pc:sldMk cId="1793519698" sldId="262"/>
            <ac:picMk id="4" creationId="{BAB148F8-2814-0C92-8F05-BC9B1AAF7ECB}"/>
          </ac:picMkLst>
        </pc:picChg>
      </pc:sldChg>
      <pc:sldChg chg="modSp new mod modClrScheme chgLayout">
        <pc:chgData name="sakshi srivastava" userId="defe9715df7e4523" providerId="Windows Live" clId="Web-{93DE9CFE-791B-4C1A-9904-C8CA3CD74A77}" dt="2022-10-15T05:32:40.997" v="1710" actId="14100"/>
        <pc:sldMkLst>
          <pc:docMk/>
          <pc:sldMk cId="2577573932" sldId="263"/>
        </pc:sldMkLst>
        <pc:spChg chg="mod ord">
          <ac:chgData name="sakshi srivastava" userId="defe9715df7e4523" providerId="Windows Live" clId="Web-{93DE9CFE-791B-4C1A-9904-C8CA3CD74A77}" dt="2022-10-15T05:32:35.106" v="1709" actId="1076"/>
          <ac:spMkLst>
            <pc:docMk/>
            <pc:sldMk cId="2577573932" sldId="263"/>
            <ac:spMk id="2" creationId="{733D3B47-0972-25CE-8B36-9E17FFB04C17}"/>
          </ac:spMkLst>
        </pc:spChg>
        <pc:spChg chg="mod ord">
          <ac:chgData name="sakshi srivastava" userId="defe9715df7e4523" providerId="Windows Live" clId="Web-{93DE9CFE-791B-4C1A-9904-C8CA3CD74A77}" dt="2022-10-15T05:32:40.997" v="1710" actId="14100"/>
          <ac:spMkLst>
            <pc:docMk/>
            <pc:sldMk cId="2577573932" sldId="263"/>
            <ac:spMk id="3" creationId="{70577256-795F-2318-CCEB-A3BA9C8324BA}"/>
          </ac:spMkLst>
        </pc:spChg>
      </pc:sldChg>
      <pc:sldChg chg="delSp modSp new mod modClrScheme chgLayout">
        <pc:chgData name="sakshi srivastava" userId="defe9715df7e4523" providerId="Windows Live" clId="Web-{93DE9CFE-791B-4C1A-9904-C8CA3CD74A77}" dt="2022-10-15T05:28:59.255" v="1682" actId="14100"/>
        <pc:sldMkLst>
          <pc:docMk/>
          <pc:sldMk cId="3737428676" sldId="264"/>
        </pc:sldMkLst>
        <pc:spChg chg="del">
          <ac:chgData name="sakshi srivastava" userId="defe9715df7e4523" providerId="Windows Live" clId="Web-{93DE9CFE-791B-4C1A-9904-C8CA3CD74A77}" dt="2022-10-15T04:39:44.015" v="813"/>
          <ac:spMkLst>
            <pc:docMk/>
            <pc:sldMk cId="3737428676" sldId="264"/>
            <ac:spMk id="2" creationId="{46127502-E429-D8D9-2C87-10B972A605FF}"/>
          </ac:spMkLst>
        </pc:spChg>
        <pc:spChg chg="mod ord">
          <ac:chgData name="sakshi srivastava" userId="defe9715df7e4523" providerId="Windows Live" clId="Web-{93DE9CFE-791B-4C1A-9904-C8CA3CD74A77}" dt="2022-10-15T05:28:59.255" v="1682" actId="14100"/>
          <ac:spMkLst>
            <pc:docMk/>
            <pc:sldMk cId="3737428676" sldId="264"/>
            <ac:spMk id="3" creationId="{DE72244A-43B8-CE92-8530-6B73087EBB0C}"/>
          </ac:spMkLst>
        </pc:spChg>
      </pc:sldChg>
      <pc:sldChg chg="modSp new mod modClrScheme chgLayout">
        <pc:chgData name="sakshi srivastava" userId="defe9715df7e4523" providerId="Windows Live" clId="Web-{93DE9CFE-791B-4C1A-9904-C8CA3CD74A77}" dt="2022-10-15T05:25:53.671" v="1673"/>
        <pc:sldMkLst>
          <pc:docMk/>
          <pc:sldMk cId="1561219879" sldId="265"/>
        </pc:sldMkLst>
        <pc:spChg chg="mod ord">
          <ac:chgData name="sakshi srivastava" userId="defe9715df7e4523" providerId="Windows Live" clId="Web-{93DE9CFE-791B-4C1A-9904-C8CA3CD74A77}" dt="2022-10-15T05:25:53.671" v="1673"/>
          <ac:spMkLst>
            <pc:docMk/>
            <pc:sldMk cId="1561219879" sldId="265"/>
            <ac:spMk id="2" creationId="{DF801B53-6B2E-50DE-AB73-6E3014BDFD13}"/>
          </ac:spMkLst>
        </pc:spChg>
        <pc:spChg chg="mod ord">
          <ac:chgData name="sakshi srivastava" userId="defe9715df7e4523" providerId="Windows Live" clId="Web-{93DE9CFE-791B-4C1A-9904-C8CA3CD74A77}" dt="2022-10-15T05:25:53.671" v="1673"/>
          <ac:spMkLst>
            <pc:docMk/>
            <pc:sldMk cId="1561219879" sldId="265"/>
            <ac:spMk id="3" creationId="{48A090C6-472F-F6F5-D6F2-A7483ACC0AA5}"/>
          </ac:spMkLst>
        </pc:spChg>
      </pc:sldChg>
      <pc:sldChg chg="modSp new mod modClrScheme chgLayout">
        <pc:chgData name="sakshi srivastava" userId="defe9715df7e4523" providerId="Windows Live" clId="Web-{93DE9CFE-791B-4C1A-9904-C8CA3CD74A77}" dt="2022-10-15T05:42:14.188" v="1779" actId="14100"/>
        <pc:sldMkLst>
          <pc:docMk/>
          <pc:sldMk cId="417096568" sldId="266"/>
        </pc:sldMkLst>
        <pc:spChg chg="mod ord">
          <ac:chgData name="sakshi srivastava" userId="defe9715df7e4523" providerId="Windows Live" clId="Web-{93DE9CFE-791B-4C1A-9904-C8CA3CD74A77}" dt="2022-10-15T05:25:53.671" v="1673"/>
          <ac:spMkLst>
            <pc:docMk/>
            <pc:sldMk cId="417096568" sldId="266"/>
            <ac:spMk id="2" creationId="{2BDC3370-8270-C8C5-AADB-118FFB04FCD2}"/>
          </ac:spMkLst>
        </pc:spChg>
        <pc:spChg chg="mod ord">
          <ac:chgData name="sakshi srivastava" userId="defe9715df7e4523" providerId="Windows Live" clId="Web-{93DE9CFE-791B-4C1A-9904-C8CA3CD74A77}" dt="2022-10-15T05:42:14.188" v="1779" actId="14100"/>
          <ac:spMkLst>
            <pc:docMk/>
            <pc:sldMk cId="417096568" sldId="266"/>
            <ac:spMk id="3" creationId="{B9E3E4F9-B2AC-E11A-56AB-DB57C0900440}"/>
          </ac:spMkLst>
        </pc:spChg>
      </pc:sldChg>
      <pc:sldChg chg="modSp new mod modClrScheme chgLayout">
        <pc:chgData name="sakshi srivastava" userId="defe9715df7e4523" providerId="Windows Live" clId="Web-{93DE9CFE-791B-4C1A-9904-C8CA3CD74A77}" dt="2022-10-15T05:28:29.770" v="1681" actId="14100"/>
        <pc:sldMkLst>
          <pc:docMk/>
          <pc:sldMk cId="845319098" sldId="267"/>
        </pc:sldMkLst>
        <pc:spChg chg="mod ord">
          <ac:chgData name="sakshi srivastava" userId="defe9715df7e4523" providerId="Windows Live" clId="Web-{93DE9CFE-791B-4C1A-9904-C8CA3CD74A77}" dt="2022-10-15T05:25:53.671" v="1673"/>
          <ac:spMkLst>
            <pc:docMk/>
            <pc:sldMk cId="845319098" sldId="267"/>
            <ac:spMk id="2" creationId="{D4C96B65-B058-F97E-A28D-F99B710522F4}"/>
          </ac:spMkLst>
        </pc:spChg>
        <pc:spChg chg="mod ord">
          <ac:chgData name="sakshi srivastava" userId="defe9715df7e4523" providerId="Windows Live" clId="Web-{93DE9CFE-791B-4C1A-9904-C8CA3CD74A77}" dt="2022-10-15T05:28:29.770" v="1681" actId="14100"/>
          <ac:spMkLst>
            <pc:docMk/>
            <pc:sldMk cId="845319098" sldId="267"/>
            <ac:spMk id="3" creationId="{34F70C38-A30A-EFB7-B018-25EAC0BB9A87}"/>
          </ac:spMkLst>
        </pc:spChg>
      </pc:sldChg>
      <pc:sldChg chg="delSp modSp new del">
        <pc:chgData name="sakshi srivastava" userId="defe9715df7e4523" providerId="Windows Live" clId="Web-{93DE9CFE-791B-4C1A-9904-C8CA3CD74A77}" dt="2022-10-15T04:49:12.582" v="954"/>
        <pc:sldMkLst>
          <pc:docMk/>
          <pc:sldMk cId="2966933791" sldId="267"/>
        </pc:sldMkLst>
        <pc:spChg chg="del">
          <ac:chgData name="sakshi srivastava" userId="defe9715df7e4523" providerId="Windows Live" clId="Web-{93DE9CFE-791B-4C1A-9904-C8CA3CD74A77}" dt="2022-10-15T04:48:49.675" v="953"/>
          <ac:spMkLst>
            <pc:docMk/>
            <pc:sldMk cId="2966933791" sldId="267"/>
            <ac:spMk id="2" creationId="{A5FD5546-8516-0E14-0FF7-03ADD61FFDC1}"/>
          </ac:spMkLst>
        </pc:spChg>
        <pc:spChg chg="mod">
          <ac:chgData name="sakshi srivastava" userId="defe9715df7e4523" providerId="Windows Live" clId="Web-{93DE9CFE-791B-4C1A-9904-C8CA3CD74A77}" dt="2022-10-15T04:48:40.847" v="952" actId="1076"/>
          <ac:spMkLst>
            <pc:docMk/>
            <pc:sldMk cId="2966933791" sldId="267"/>
            <ac:spMk id="3" creationId="{EC6CAACD-B2A8-C1C6-7FD2-709A08BDA23D}"/>
          </ac:spMkLst>
        </pc:spChg>
      </pc:sldChg>
      <pc:sldChg chg="delSp modSp new del mod modClrScheme chgLayout">
        <pc:chgData name="sakshi srivastava" userId="defe9715df7e4523" providerId="Windows Live" clId="Web-{93DE9CFE-791B-4C1A-9904-C8CA3CD74A77}" dt="2022-10-15T05:42:30.735" v="1780"/>
        <pc:sldMkLst>
          <pc:docMk/>
          <pc:sldMk cId="2092204715" sldId="268"/>
        </pc:sldMkLst>
        <pc:spChg chg="del">
          <ac:chgData name="sakshi srivastava" userId="defe9715df7e4523" providerId="Windows Live" clId="Web-{93DE9CFE-791B-4C1A-9904-C8CA3CD74A77}" dt="2022-10-15T04:50:58.664" v="971"/>
          <ac:spMkLst>
            <pc:docMk/>
            <pc:sldMk cId="2092204715" sldId="268"/>
            <ac:spMk id="2" creationId="{E221F7D0-A279-54B6-1989-AA92704CB3F0}"/>
          </ac:spMkLst>
        </pc:spChg>
        <pc:spChg chg="mod ord">
          <ac:chgData name="sakshi srivastava" userId="defe9715df7e4523" providerId="Windows Live" clId="Web-{93DE9CFE-791B-4C1A-9904-C8CA3CD74A77}" dt="2022-10-15T05:28:02.487" v="1680" actId="20577"/>
          <ac:spMkLst>
            <pc:docMk/>
            <pc:sldMk cId="2092204715" sldId="268"/>
            <ac:spMk id="3" creationId="{A4F4788D-A79C-DDB4-D046-C0B06A62EE3D}"/>
          </ac:spMkLst>
        </pc:spChg>
      </pc:sldChg>
      <pc:sldChg chg="delSp modSp new mod modClrScheme chgLayout">
        <pc:chgData name="sakshi srivastava" userId="defe9715df7e4523" providerId="Windows Live" clId="Web-{93DE9CFE-791B-4C1A-9904-C8CA3CD74A77}" dt="2022-10-15T05:42:49.048" v="1784" actId="20577"/>
        <pc:sldMkLst>
          <pc:docMk/>
          <pc:sldMk cId="3880191766" sldId="269"/>
        </pc:sldMkLst>
        <pc:spChg chg="del mod ord">
          <ac:chgData name="sakshi srivastava" userId="defe9715df7e4523" providerId="Windows Live" clId="Web-{93DE9CFE-791B-4C1A-9904-C8CA3CD74A77}" dt="2022-10-15T05:42:41.564" v="1782"/>
          <ac:spMkLst>
            <pc:docMk/>
            <pc:sldMk cId="3880191766" sldId="269"/>
            <ac:spMk id="2" creationId="{C4BB1D01-BA23-9CBD-938D-3A6CB6A64540}"/>
          </ac:spMkLst>
        </pc:spChg>
        <pc:spChg chg="mod ord">
          <ac:chgData name="sakshi srivastava" userId="defe9715df7e4523" providerId="Windows Live" clId="Web-{93DE9CFE-791B-4C1A-9904-C8CA3CD74A77}" dt="2022-10-15T05:42:49.048" v="1784" actId="20577"/>
          <ac:spMkLst>
            <pc:docMk/>
            <pc:sldMk cId="3880191766" sldId="269"/>
            <ac:spMk id="3" creationId="{0C4250CA-F623-00A5-3079-F7B150BC12A5}"/>
          </ac:spMkLst>
        </pc:spChg>
      </pc:sldChg>
      <pc:sldChg chg="modSp new">
        <pc:chgData name="sakshi srivastava" userId="defe9715df7e4523" providerId="Windows Live" clId="Web-{93DE9CFE-791B-4C1A-9904-C8CA3CD74A77}" dt="2022-10-15T05:41:58.422" v="1777" actId="20577"/>
        <pc:sldMkLst>
          <pc:docMk/>
          <pc:sldMk cId="3816392281" sldId="270"/>
        </pc:sldMkLst>
        <pc:spChg chg="mod">
          <ac:chgData name="sakshi srivastava" userId="defe9715df7e4523" providerId="Windows Live" clId="Web-{93DE9CFE-791B-4C1A-9904-C8CA3CD74A77}" dt="2022-10-15T05:41:58.422" v="1777" actId="20577"/>
          <ac:spMkLst>
            <pc:docMk/>
            <pc:sldMk cId="3816392281" sldId="270"/>
            <ac:spMk id="2" creationId="{D55A5846-475D-AEAB-7E82-924583C3E10F}"/>
          </ac:spMkLst>
        </pc:spChg>
        <pc:spChg chg="mod">
          <ac:chgData name="sakshi srivastava" userId="defe9715df7e4523" providerId="Windows Live" clId="Web-{93DE9CFE-791B-4C1A-9904-C8CA3CD74A77}" dt="2022-10-15T05:41:33.780" v="1774" actId="14100"/>
          <ac:spMkLst>
            <pc:docMk/>
            <pc:sldMk cId="3816392281" sldId="270"/>
            <ac:spMk id="3" creationId="{5200D115-8B43-B053-1904-2FA73A0BF38D}"/>
          </ac:spMkLst>
        </pc:spChg>
      </pc:sldChg>
      <pc:sldMasterChg chg="del delSldLayout">
        <pc:chgData name="sakshi srivastava" userId="defe9715df7e4523" providerId="Windows Live" clId="Web-{93DE9CFE-791B-4C1A-9904-C8CA3CD74A77}" dt="2022-10-15T03:47:07.848" v="87"/>
        <pc:sldMasterMkLst>
          <pc:docMk/>
          <pc:sldMasterMk cId="2460954070" sldId="2147483660"/>
        </pc:sldMasterMkLst>
        <pc:sldLayoutChg chg="del">
          <pc:chgData name="sakshi srivastava" userId="defe9715df7e4523" providerId="Windows Live" clId="Web-{93DE9CFE-791B-4C1A-9904-C8CA3CD74A77}" dt="2022-10-15T03:47:07.848" v="87"/>
          <pc:sldLayoutMkLst>
            <pc:docMk/>
            <pc:sldMasterMk cId="2460954070" sldId="2147483660"/>
            <pc:sldLayoutMk cId="2385387890" sldId="2147483661"/>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949138452" sldId="2147483662"/>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2591524520" sldId="2147483663"/>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1203092039" sldId="2147483664"/>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3733172339" sldId="2147483665"/>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3210312558" sldId="2147483666"/>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3146388984" sldId="2147483667"/>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3171841454" sldId="2147483668"/>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1718958274" sldId="2147483669"/>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2202905451" sldId="2147483670"/>
          </pc:sldLayoutMkLst>
        </pc:sldLayoutChg>
        <pc:sldLayoutChg chg="del">
          <pc:chgData name="sakshi srivastava" userId="defe9715df7e4523" providerId="Windows Live" clId="Web-{93DE9CFE-791B-4C1A-9904-C8CA3CD74A77}" dt="2022-10-15T03:47:07.848" v="87"/>
          <pc:sldLayoutMkLst>
            <pc:docMk/>
            <pc:sldMasterMk cId="2460954070" sldId="2147483660"/>
            <pc:sldLayoutMk cId="3479445657" sldId="2147483671"/>
          </pc:sldLayoutMkLst>
        </pc:sldLayoutChg>
      </pc:sldMasterChg>
      <pc:sldMasterChg chg="add del addSldLayout delSldLayout modSldLayout">
        <pc:chgData name="sakshi srivastava" userId="defe9715df7e4523" providerId="Windows Live" clId="Web-{93DE9CFE-791B-4C1A-9904-C8CA3CD74A77}" dt="2022-10-15T04:03:41.475" v="397"/>
        <pc:sldMasterMkLst>
          <pc:docMk/>
          <pc:sldMasterMk cId="3655655428" sldId="2147483672"/>
        </pc:sldMasterMkLst>
        <pc:sldLayoutChg chg="add del mod replId">
          <pc:chgData name="sakshi srivastava" userId="defe9715df7e4523" providerId="Windows Live" clId="Web-{93DE9CFE-791B-4C1A-9904-C8CA3CD74A77}" dt="2022-10-15T04:03:41.475" v="397"/>
          <pc:sldLayoutMkLst>
            <pc:docMk/>
            <pc:sldMasterMk cId="3655655428" sldId="2147483672"/>
            <pc:sldLayoutMk cId="2539415219" sldId="2147483673"/>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291676156" sldId="2147483674"/>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632486635" sldId="2147483675"/>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2883432176" sldId="2147483676"/>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38343925" sldId="2147483677"/>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308460832" sldId="2147483678"/>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2821941805" sldId="2147483679"/>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4187916504" sldId="2147483680"/>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3116777824" sldId="2147483681"/>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3988366927" sldId="2147483682"/>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569739237" sldId="2147483683"/>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815357313" sldId="2147483684"/>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161143709" sldId="2147483685"/>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556525838" sldId="2147483686"/>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3329873558" sldId="2147483687"/>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2190109853" sldId="2147483688"/>
          </pc:sldLayoutMkLst>
        </pc:sldLayoutChg>
        <pc:sldLayoutChg chg="add del mod replId">
          <pc:chgData name="sakshi srivastava" userId="defe9715df7e4523" providerId="Windows Live" clId="Web-{93DE9CFE-791B-4C1A-9904-C8CA3CD74A77}" dt="2022-10-15T04:03:41.475" v="397"/>
          <pc:sldLayoutMkLst>
            <pc:docMk/>
            <pc:sldMasterMk cId="3655655428" sldId="2147483672"/>
            <pc:sldLayoutMk cId="1769766711" sldId="2147483689"/>
          </pc:sldLayoutMkLst>
        </pc:sldLayoutChg>
      </pc:sldMasterChg>
      <pc:sldMasterChg chg="add del addSldLayout delSldLayout modSldLayout">
        <pc:chgData name="sakshi srivastava" userId="defe9715df7e4523" providerId="Windows Live" clId="Web-{93DE9CFE-791B-4C1A-9904-C8CA3CD74A77}" dt="2022-10-15T05:22:50.680" v="1668"/>
        <pc:sldMasterMkLst>
          <pc:docMk/>
          <pc:sldMasterMk cId="279324868" sldId="2147483690"/>
        </pc:sldMasterMkLst>
        <pc:sldLayoutChg chg="add del mod replId">
          <pc:chgData name="sakshi srivastava" userId="defe9715df7e4523" providerId="Windows Live" clId="Web-{93DE9CFE-791B-4C1A-9904-C8CA3CD74A77}" dt="2022-10-15T05:22:50.680" v="1668"/>
          <pc:sldLayoutMkLst>
            <pc:docMk/>
            <pc:sldMasterMk cId="279324868" sldId="2147483690"/>
            <pc:sldLayoutMk cId="4012519685" sldId="2147483691"/>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2316596634" sldId="2147483692"/>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4106044975" sldId="2147483693"/>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758835379" sldId="2147483694"/>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1839445739" sldId="2147483695"/>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888215506" sldId="2147483696"/>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4231864509" sldId="2147483697"/>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1266405596" sldId="2147483698"/>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2237452226" sldId="2147483699"/>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1908155309" sldId="2147483700"/>
          </pc:sldLayoutMkLst>
        </pc:sldLayoutChg>
        <pc:sldLayoutChg chg="add del mod replId">
          <pc:chgData name="sakshi srivastava" userId="defe9715df7e4523" providerId="Windows Live" clId="Web-{93DE9CFE-791B-4C1A-9904-C8CA3CD74A77}" dt="2022-10-15T05:22:50.680" v="1668"/>
          <pc:sldLayoutMkLst>
            <pc:docMk/>
            <pc:sldMasterMk cId="279324868" sldId="2147483690"/>
            <pc:sldLayoutMk cId="1513903639" sldId="2147483701"/>
          </pc:sldLayoutMkLst>
        </pc:sldLayoutChg>
      </pc:sldMasterChg>
      <pc:sldMasterChg chg="add del addSldLayout delSldLayout modSldLayout">
        <pc:chgData name="sakshi srivastava" userId="defe9715df7e4523" providerId="Windows Live" clId="Web-{93DE9CFE-791B-4C1A-9904-C8CA3CD74A77}" dt="2022-10-15T05:23:02.243" v="1669"/>
        <pc:sldMasterMkLst>
          <pc:docMk/>
          <pc:sldMasterMk cId="260545249" sldId="2147483702"/>
        </pc:sldMasterMkLst>
        <pc:sldLayoutChg chg="add del mod replId">
          <pc:chgData name="sakshi srivastava" userId="defe9715df7e4523" providerId="Windows Live" clId="Web-{93DE9CFE-791B-4C1A-9904-C8CA3CD74A77}" dt="2022-10-15T05:23:02.243" v="1669"/>
          <pc:sldLayoutMkLst>
            <pc:docMk/>
            <pc:sldMasterMk cId="260545249" sldId="2147483702"/>
            <pc:sldLayoutMk cId="3809065683" sldId="2147483703"/>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3019668532" sldId="2147483704"/>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2998668961" sldId="2147483705"/>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2285929839" sldId="2147483706"/>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1283067467" sldId="2147483707"/>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1884355998" sldId="2147483708"/>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2650512385" sldId="2147483709"/>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2413752810" sldId="2147483710"/>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1763803683" sldId="2147483711"/>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3324816642" sldId="2147483712"/>
          </pc:sldLayoutMkLst>
        </pc:sldLayoutChg>
        <pc:sldLayoutChg chg="add del mod replId">
          <pc:chgData name="sakshi srivastava" userId="defe9715df7e4523" providerId="Windows Live" clId="Web-{93DE9CFE-791B-4C1A-9904-C8CA3CD74A77}" dt="2022-10-15T05:23:02.243" v="1669"/>
          <pc:sldLayoutMkLst>
            <pc:docMk/>
            <pc:sldMasterMk cId="260545249" sldId="2147483702"/>
            <pc:sldLayoutMk cId="3998111431" sldId="2147483713"/>
          </pc:sldLayoutMkLst>
        </pc:sldLayoutChg>
      </pc:sldMasterChg>
      <pc:sldMasterChg chg="add del addSldLayout delSldLayout modSldLayout">
        <pc:chgData name="sakshi srivastava" userId="defe9715df7e4523" providerId="Windows Live" clId="Web-{93DE9CFE-791B-4C1A-9904-C8CA3CD74A77}" dt="2022-10-15T05:23:23.744" v="1670"/>
        <pc:sldMasterMkLst>
          <pc:docMk/>
          <pc:sldMasterMk cId="3635116460" sldId="2147483714"/>
        </pc:sldMasterMkLst>
        <pc:sldLayoutChg chg="add del mod replId">
          <pc:chgData name="sakshi srivastava" userId="defe9715df7e4523" providerId="Windows Live" clId="Web-{93DE9CFE-791B-4C1A-9904-C8CA3CD74A77}" dt="2022-10-15T05:23:23.744" v="1670"/>
          <pc:sldLayoutMkLst>
            <pc:docMk/>
            <pc:sldMasterMk cId="3635116460" sldId="2147483714"/>
            <pc:sldLayoutMk cId="1757774311" sldId="2147483715"/>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473934586" sldId="2147483716"/>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2517181210" sldId="2147483717"/>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2709409277" sldId="2147483718"/>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2805447363" sldId="2147483719"/>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693913861" sldId="2147483720"/>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1114465692" sldId="2147483721"/>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980842449" sldId="2147483722"/>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2325010369" sldId="2147483723"/>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1403218096" sldId="2147483724"/>
          </pc:sldLayoutMkLst>
        </pc:sldLayoutChg>
        <pc:sldLayoutChg chg="add del mod replId">
          <pc:chgData name="sakshi srivastava" userId="defe9715df7e4523" providerId="Windows Live" clId="Web-{93DE9CFE-791B-4C1A-9904-C8CA3CD74A77}" dt="2022-10-15T05:23:23.744" v="1670"/>
          <pc:sldLayoutMkLst>
            <pc:docMk/>
            <pc:sldMasterMk cId="3635116460" sldId="2147483714"/>
            <pc:sldLayoutMk cId="3079352090" sldId="2147483725"/>
          </pc:sldLayoutMkLst>
        </pc:sldLayoutChg>
      </pc:sldMasterChg>
      <pc:sldMasterChg chg="add del addSldLayout delSldLayout modSldLayout">
        <pc:chgData name="sakshi srivastava" userId="defe9715df7e4523" providerId="Windows Live" clId="Web-{93DE9CFE-791B-4C1A-9904-C8CA3CD74A77}" dt="2022-10-15T05:24:57.919" v="1671"/>
        <pc:sldMasterMkLst>
          <pc:docMk/>
          <pc:sldMasterMk cId="653410527" sldId="2147483726"/>
        </pc:sldMasterMkLst>
        <pc:sldLayoutChg chg="add del mod replId">
          <pc:chgData name="sakshi srivastava" userId="defe9715df7e4523" providerId="Windows Live" clId="Web-{93DE9CFE-791B-4C1A-9904-C8CA3CD74A77}" dt="2022-10-15T05:24:57.919" v="1671"/>
          <pc:sldLayoutMkLst>
            <pc:docMk/>
            <pc:sldMasterMk cId="653410527" sldId="2147483726"/>
            <pc:sldLayoutMk cId="3475400049" sldId="2147483727"/>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379316916" sldId="2147483728"/>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3376990739" sldId="2147483729"/>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3823572052" sldId="2147483730"/>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151625994" sldId="2147483731"/>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26911576" sldId="2147483732"/>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3274068950" sldId="2147483733"/>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699953424" sldId="2147483734"/>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694104121" sldId="2147483735"/>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3514447144" sldId="2147483736"/>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1528071229" sldId="2147483737"/>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1863784252" sldId="2147483738"/>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817796904" sldId="2147483739"/>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269681309" sldId="2147483740"/>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835214479" sldId="2147483741"/>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596888432" sldId="2147483742"/>
          </pc:sldLayoutMkLst>
        </pc:sldLayoutChg>
        <pc:sldLayoutChg chg="add del mod replId">
          <pc:chgData name="sakshi srivastava" userId="defe9715df7e4523" providerId="Windows Live" clId="Web-{93DE9CFE-791B-4C1A-9904-C8CA3CD74A77}" dt="2022-10-15T05:24:57.919" v="1671"/>
          <pc:sldLayoutMkLst>
            <pc:docMk/>
            <pc:sldMasterMk cId="653410527" sldId="2147483726"/>
            <pc:sldLayoutMk cId="2335779795" sldId="2147483743"/>
          </pc:sldLayoutMkLst>
        </pc:sldLayoutChg>
      </pc:sldMasterChg>
      <pc:sldMasterChg chg="add del addSldLayout delSldLayout modSldLayout">
        <pc:chgData name="sakshi srivastava" userId="defe9715df7e4523" providerId="Windows Live" clId="Web-{93DE9CFE-791B-4C1A-9904-C8CA3CD74A77}" dt="2022-10-15T05:25:21.951" v="1672"/>
        <pc:sldMasterMkLst>
          <pc:docMk/>
          <pc:sldMasterMk cId="2799843968" sldId="2147483744"/>
        </pc:sldMasterMkLst>
        <pc:sldLayoutChg chg="add del mod replId">
          <pc:chgData name="sakshi srivastava" userId="defe9715df7e4523" providerId="Windows Live" clId="Web-{93DE9CFE-791B-4C1A-9904-C8CA3CD74A77}" dt="2022-10-15T05:25:21.951" v="1672"/>
          <pc:sldLayoutMkLst>
            <pc:docMk/>
            <pc:sldMasterMk cId="2799843968" sldId="2147483744"/>
            <pc:sldLayoutMk cId="1161203222" sldId="2147483745"/>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2717046743" sldId="2147483746"/>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2865469444" sldId="2147483747"/>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160766922" sldId="2147483748"/>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3579408242" sldId="2147483749"/>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4041446126" sldId="2147483750"/>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1517647433" sldId="2147483751"/>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3800534740" sldId="2147483752"/>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2606909801" sldId="2147483753"/>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2616711985" sldId="2147483754"/>
          </pc:sldLayoutMkLst>
        </pc:sldLayoutChg>
        <pc:sldLayoutChg chg="add del mod replId">
          <pc:chgData name="sakshi srivastava" userId="defe9715df7e4523" providerId="Windows Live" clId="Web-{93DE9CFE-791B-4C1A-9904-C8CA3CD74A77}" dt="2022-10-15T05:25:21.951" v="1672"/>
          <pc:sldLayoutMkLst>
            <pc:docMk/>
            <pc:sldMasterMk cId="2799843968" sldId="2147483744"/>
            <pc:sldLayoutMk cId="49248455" sldId="2147483755"/>
          </pc:sldLayoutMkLst>
        </pc:sldLayoutChg>
      </pc:sldMasterChg>
      <pc:sldMasterChg chg="add del addSldLayout delSldLayout modSldLayout">
        <pc:chgData name="sakshi srivastava" userId="defe9715df7e4523" providerId="Windows Live" clId="Web-{93DE9CFE-791B-4C1A-9904-C8CA3CD74A77}" dt="2022-10-15T05:25:53.671" v="1673"/>
        <pc:sldMasterMkLst>
          <pc:docMk/>
          <pc:sldMasterMk cId="1063962771" sldId="2147483756"/>
        </pc:sldMasterMkLst>
        <pc:sldLayoutChg chg="add del mod replId">
          <pc:chgData name="sakshi srivastava" userId="defe9715df7e4523" providerId="Windows Live" clId="Web-{93DE9CFE-791B-4C1A-9904-C8CA3CD74A77}" dt="2022-10-15T05:25:53.671" v="1673"/>
          <pc:sldLayoutMkLst>
            <pc:docMk/>
            <pc:sldMasterMk cId="1063962771" sldId="2147483756"/>
            <pc:sldLayoutMk cId="2048671004" sldId="2147483757"/>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3957066338" sldId="2147483758"/>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828360422" sldId="2147483759"/>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1177197594" sldId="2147483760"/>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150049628" sldId="2147483761"/>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1458152888" sldId="2147483762"/>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3347806716" sldId="2147483763"/>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4033498040" sldId="2147483764"/>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2548228922" sldId="2147483765"/>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1030979177" sldId="2147483766"/>
          </pc:sldLayoutMkLst>
        </pc:sldLayoutChg>
        <pc:sldLayoutChg chg="add del mod replId">
          <pc:chgData name="sakshi srivastava" userId="defe9715df7e4523" providerId="Windows Live" clId="Web-{93DE9CFE-791B-4C1A-9904-C8CA3CD74A77}" dt="2022-10-15T05:25:53.671" v="1673"/>
          <pc:sldLayoutMkLst>
            <pc:docMk/>
            <pc:sldMasterMk cId="1063962771" sldId="2147483756"/>
            <pc:sldLayoutMk cId="2484086079" sldId="2147483767"/>
          </pc:sldLayoutMkLst>
        </pc:sldLayoutChg>
      </pc:sldMasterChg>
      <pc:sldMasterChg chg="add addSldLayout modSldLayout">
        <pc:chgData name="sakshi srivastava" userId="defe9715df7e4523" providerId="Windows Live" clId="Web-{93DE9CFE-791B-4C1A-9904-C8CA3CD74A77}" dt="2022-10-15T05:25:53.671" v="1673"/>
        <pc:sldMasterMkLst>
          <pc:docMk/>
          <pc:sldMasterMk cId="874466893" sldId="2147483768"/>
        </pc:sldMasterMkLst>
        <pc:sldLayoutChg chg="add mod replId">
          <pc:chgData name="sakshi srivastava" userId="defe9715df7e4523" providerId="Windows Live" clId="Web-{93DE9CFE-791B-4C1A-9904-C8CA3CD74A77}" dt="2022-10-15T05:25:53.671" v="1673"/>
          <pc:sldLayoutMkLst>
            <pc:docMk/>
            <pc:sldMasterMk cId="874466893" sldId="2147483768"/>
            <pc:sldLayoutMk cId="4164146253" sldId="2147483769"/>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2712388894" sldId="2147483770"/>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301119433" sldId="2147483771"/>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602139159" sldId="2147483772"/>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1950870499" sldId="2147483773"/>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1113051518" sldId="2147483774"/>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438191312" sldId="2147483775"/>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4142579660" sldId="2147483776"/>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711920006" sldId="2147483777"/>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1661178694" sldId="2147483778"/>
          </pc:sldLayoutMkLst>
        </pc:sldLayoutChg>
        <pc:sldLayoutChg chg="add mod replId">
          <pc:chgData name="sakshi srivastava" userId="defe9715df7e4523" providerId="Windows Live" clId="Web-{93DE9CFE-791B-4C1A-9904-C8CA3CD74A77}" dt="2022-10-15T05:25:53.671" v="1673"/>
          <pc:sldLayoutMkLst>
            <pc:docMk/>
            <pc:sldMasterMk cId="874466893" sldId="2147483768"/>
            <pc:sldLayoutMk cId="3482166962" sldId="214748377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AB3A824-1A51-4B26-AD58-A6D8E14F6C04}" type="datetimeFigureOut">
              <a:rPr lang="en-US" smtClean="0"/>
              <a:t>11/26/2022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
              </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57E33E-8B18-4087-B112-809917729534}" type="datetimeFigureOut">
              <a:rPr lang="en-US" smtClean="0"/>
              <a:t>11/26/2022</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FFE419-2371-464F-8239-3959401C3561}" type="datetimeFigureOut">
              <a:rPr lang="en-US" smtClean="0"/>
              <a:t>11/26/2022</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D162C4-EDD9-4389-A98B-B87ECEA2A816}" type="datetimeFigureOut">
              <a:rPr lang="en-US" smtClean="0"/>
              <a:t>11/26/2022</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5059C3-6A89-4494-99FF-5A4D6FFD50EB}" type="datetimeFigureOut">
              <a:rPr lang="en-US" smtClean="0"/>
              <a:t>11/26/2022</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954B2F-12DE-47F5-8894-472B206D2E1E}" type="datetimeFigureOut">
              <a:rPr lang="en-US" smtClean="0"/>
              <a:t>11/26/2022</a:t>
            </a:fld>
            <a:endParaRPr lang="en-US" dirty="0"/>
          </a:p>
        </p:txBody>
      </p:sp>
      <p:sp>
        <p:nvSpPr>
          <p:cNvPr id="6" name="Footer Placeholder 5"/>
          <p:cNvSpPr>
            <a:spLocks noGrp="1"/>
          </p:cNvSpPr>
          <p:nvPr>
            <p:ph type="ftr" sz="quarter" idx="11"/>
          </p:nvPr>
        </p:nvSpPr>
        <p:spPr/>
        <p:txBody>
          <a:bodyPr/>
          <a:lstStyle>
            <a:extLst/>
          </a:lstStyle>
          <a:p>
            <a:r>
              <a:rPr lang="en-US" smtClean="0"/>
              <a:t>
              </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30E46F-7819-4ACF-B48B-48222C2ACC88}" type="datetimeFigureOut">
              <a:rPr lang="en-US" smtClean="0"/>
              <a:t>11/26/2022</a:t>
            </a:fld>
            <a:endParaRPr lang="en-US" dirty="0"/>
          </a:p>
        </p:txBody>
      </p:sp>
      <p:sp>
        <p:nvSpPr>
          <p:cNvPr id="8" name="Footer Placeholder 7"/>
          <p:cNvSpPr>
            <a:spLocks noGrp="1"/>
          </p:cNvSpPr>
          <p:nvPr>
            <p:ph type="ftr" sz="quarter" idx="11"/>
          </p:nvPr>
        </p:nvSpPr>
        <p:spPr/>
        <p:txBody>
          <a:bodyPr/>
          <a:lstStyle>
            <a:extLst/>
          </a:lstStyle>
          <a:p>
            <a:r>
              <a:rPr lang="en-US" smtClean="0"/>
              <a:t>
              </a:t>
            </a:r>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FAF3416-4057-4DAA-829D-4CA07428D088}" type="datetimeFigureOut">
              <a:rPr lang="en-US" smtClean="0"/>
              <a:t>11/26/2022</a:t>
            </a:fld>
            <a:endParaRPr lang="en-US" dirty="0"/>
          </a:p>
        </p:txBody>
      </p:sp>
      <p:sp>
        <p:nvSpPr>
          <p:cNvPr id="4" name="Footer Placeholder 3"/>
          <p:cNvSpPr>
            <a:spLocks noGrp="1"/>
          </p:cNvSpPr>
          <p:nvPr>
            <p:ph type="ftr" sz="quarter" idx="11"/>
          </p:nvPr>
        </p:nvSpPr>
        <p:spPr/>
        <p:txBody>
          <a:bodyPr/>
          <a:lstStyle>
            <a:extLst/>
          </a:lstStyle>
          <a:p>
            <a:r>
              <a:rPr lang="en-US" smtClean="0"/>
              <a:t>
              </a:t>
            </a:r>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21D9284-D300-4297-87F7-E791DCC15DB1}" type="datetimeFigureOut">
              <a:rPr lang="en-US" smtClean="0"/>
              <a:t>11/26/2022</a:t>
            </a:fld>
            <a:endParaRPr lang="en-US" dirty="0"/>
          </a:p>
        </p:txBody>
      </p:sp>
      <p:sp>
        <p:nvSpPr>
          <p:cNvPr id="3" name="Footer Placeholder 2"/>
          <p:cNvSpPr>
            <a:spLocks noGrp="1"/>
          </p:cNvSpPr>
          <p:nvPr>
            <p:ph type="ftr" sz="quarter" idx="11"/>
          </p:nvPr>
        </p:nvSpPr>
        <p:spPr/>
        <p:txBody>
          <a:bodyPr/>
          <a:lstStyle>
            <a:extLst/>
          </a:lstStyle>
          <a:p>
            <a:r>
              <a:rPr lang="en-US" smtClean="0"/>
              <a:t>
              </a:t>
            </a:r>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37D525BB-DA17-4BA0-B3C8-3AC3ABC827E6}" type="datetimeFigureOut">
              <a:rPr lang="en-US" smtClean="0"/>
              <a:t>11/26/2022</a:t>
            </a:fld>
            <a:endParaRPr lang="en-US" dirty="0"/>
          </a:p>
        </p:txBody>
      </p:sp>
      <p:sp>
        <p:nvSpPr>
          <p:cNvPr id="6" name="Footer Placeholder 5"/>
          <p:cNvSpPr>
            <a:spLocks noGrp="1"/>
          </p:cNvSpPr>
          <p:nvPr>
            <p:ph type="ftr" sz="quarter" idx="11"/>
          </p:nvPr>
        </p:nvSpPr>
        <p:spPr/>
        <p:txBody>
          <a:bodyPr/>
          <a:lstStyle>
            <a:extLst/>
          </a:lstStyle>
          <a:p>
            <a:r>
              <a:rPr lang="en-US" smtClean="0"/>
              <a:t>
              </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6C4C9A-3960-41CF-A4E9-2A8FB932454B}" type="datetimeFigureOut">
              <a:rPr lang="en-US" smtClean="0"/>
              <a:t>11/26/2022</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CBC1C18-307B-4F68-A007-B5B542270E8D}" type="datetimeFigureOut">
              <a:rPr lang="en-US" smtClean="0"/>
              <a:t>11/26/2022</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
              </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83" y="59499"/>
            <a:ext cx="7772400" cy="3374871"/>
          </a:xfrm>
        </p:spPr>
        <p:txBody>
          <a:bodyPr>
            <a:normAutofit fontScale="90000"/>
          </a:bodyPr>
          <a:lstStyle/>
          <a:p>
            <a:r>
              <a:rPr lang="en-US" sz="3200" dirty="0">
                <a:ea typeface="Calibri Light"/>
                <a:cs typeface="Calibri Light"/>
              </a:rPr>
              <a:t>DOCUMENT UPLOAD USER INTERFACE</a:t>
            </a:r>
            <a:br>
              <a:rPr lang="en-US" sz="3200" dirty="0">
                <a:ea typeface="Calibri Light"/>
                <a:cs typeface="Calibri Light"/>
              </a:rPr>
            </a:br>
            <a:r>
              <a:rPr lang="en-US" sz="3200" dirty="0">
                <a:ea typeface="Calibri Light"/>
                <a:cs typeface="Calibri Light"/>
              </a:rPr>
              <a:t/>
            </a:r>
            <a:br>
              <a:rPr lang="en-US" sz="3200" dirty="0">
                <a:ea typeface="Calibri Light"/>
                <a:cs typeface="Calibri Light"/>
              </a:rPr>
            </a:br>
            <a:r>
              <a:rPr lang="en-US" sz="2400" dirty="0">
                <a:ea typeface="Calibri Light"/>
                <a:cs typeface="Calibri Light"/>
              </a:rPr>
              <a:t>GALGOTIAS UNIVERSITY</a:t>
            </a:r>
            <a:br>
              <a:rPr lang="en-US" sz="2400" dirty="0">
                <a:ea typeface="Calibri Light"/>
                <a:cs typeface="Calibri Light"/>
              </a:rPr>
            </a:br>
            <a:r>
              <a:rPr lang="en-US" sz="2400" dirty="0">
                <a:ea typeface="Calibri Light"/>
                <a:cs typeface="Calibri Light"/>
              </a:rPr>
              <a:t>School of computing science and Engineering</a:t>
            </a:r>
            <a:r>
              <a:rPr lang="en-US" dirty="0"/>
              <a:t/>
            </a:r>
            <a:br>
              <a:rPr lang="en-US" dirty="0"/>
            </a:br>
            <a:r>
              <a:rPr lang="en-US" dirty="0"/>
              <a:t/>
            </a:r>
            <a:br>
              <a:rPr lang="en-US" dirty="0"/>
            </a:br>
            <a:r>
              <a:rPr lang="en-US" sz="2800" dirty="0">
                <a:ea typeface="Calibri Light"/>
                <a:cs typeface="Calibri Light"/>
              </a:rPr>
              <a:t>COURSE:- </a:t>
            </a:r>
            <a:r>
              <a:rPr lang="en-US" sz="2800" dirty="0" err="1">
                <a:ea typeface="Calibri Light"/>
                <a:cs typeface="Calibri Light"/>
              </a:rPr>
              <a:t>B.tech</a:t>
            </a:r>
            <a:r>
              <a:rPr lang="en-US" sz="2800" dirty="0">
                <a:ea typeface="Calibri Light"/>
                <a:cs typeface="Calibri Light"/>
              </a:rPr>
              <a:t>                SEMESTER:- 3rd</a:t>
            </a:r>
            <a:br>
              <a:rPr lang="en-US" sz="2800" dirty="0">
                <a:ea typeface="Calibri Light"/>
                <a:cs typeface="Calibri Light"/>
              </a:rPr>
            </a:br>
            <a:endParaRPr lang="en-US" dirty="0">
              <a:ea typeface="Calibri Light"/>
              <a:cs typeface="Calibri Light"/>
            </a:endParaRPr>
          </a:p>
        </p:txBody>
      </p:sp>
      <p:sp>
        <p:nvSpPr>
          <p:cNvPr id="3" name="Subtitle 2"/>
          <p:cNvSpPr>
            <a:spLocks noGrp="1"/>
          </p:cNvSpPr>
          <p:nvPr>
            <p:ph type="subTitle" idx="1"/>
          </p:nvPr>
        </p:nvSpPr>
        <p:spPr>
          <a:xfrm>
            <a:off x="2388496" y="3083954"/>
            <a:ext cx="5203372" cy="3569305"/>
          </a:xfrm>
        </p:spPr>
        <p:txBody>
          <a:bodyPr vert="horz" lIns="91440" tIns="45720" rIns="91440" bIns="45720" rtlCol="0" anchor="t">
            <a:noAutofit/>
          </a:bodyPr>
          <a:lstStyle/>
          <a:p>
            <a:r>
              <a:rPr lang="en-US" sz="1600" b="1" dirty="0"/>
              <a:t>   Reviewer Name:- Mr. Md. Shamsh </a:t>
            </a:r>
            <a:r>
              <a:rPr lang="en-US" sz="1600" b="1" dirty="0" err="1"/>
              <a:t>Tabarej</a:t>
            </a:r>
            <a:r>
              <a:rPr lang="en-US" sz="1600" b="1" dirty="0"/>
              <a:t>     </a:t>
            </a:r>
            <a:endParaRPr lang="en-US" sz="1600" b="1" dirty="0" smtClean="0"/>
          </a:p>
          <a:p>
            <a:r>
              <a:rPr lang="en-US" sz="1600" b="1" dirty="0" smtClean="0">
                <a:ea typeface="+mn-lt"/>
                <a:cs typeface="+mn-lt"/>
              </a:rPr>
              <a:t>Project</a:t>
            </a:r>
            <a:r>
              <a:rPr lang="en-US" sz="1600" b="1" dirty="0">
                <a:ea typeface="+mn-lt"/>
                <a:cs typeface="+mn-lt"/>
              </a:rPr>
              <a:t> group ID:- BT2228</a:t>
            </a:r>
            <a:r>
              <a:rPr lang="en-US" sz="1600" b="1" dirty="0"/>
              <a:t>   </a:t>
            </a:r>
            <a:endParaRPr lang="en-US" sz="1600" b="1" dirty="0">
              <a:cs typeface="Arial"/>
            </a:endParaRPr>
          </a:p>
          <a:p>
            <a:r>
              <a:rPr lang="en-US" sz="1600" b="1" dirty="0"/>
              <a:t>Group Members:-</a:t>
            </a:r>
            <a:endParaRPr lang="en-US" sz="1600" b="1" dirty="0">
              <a:cs typeface="Arial" panose="020B0604020202020204"/>
            </a:endParaRPr>
          </a:p>
          <a:p>
            <a:r>
              <a:rPr lang="en-US" sz="1600" b="1" dirty="0"/>
              <a:t>Aman Shukla (21SCSE1011658</a:t>
            </a:r>
            <a:r>
              <a:rPr lang="en-US" sz="1600" b="1" dirty="0" smtClean="0"/>
              <a:t>)</a:t>
            </a:r>
          </a:p>
          <a:p>
            <a:r>
              <a:rPr lang="en-US" sz="1600" b="1" dirty="0" err="1" smtClean="0"/>
              <a:t>Arnav</a:t>
            </a:r>
            <a:r>
              <a:rPr lang="en-US" sz="1600" b="1" dirty="0" smtClean="0"/>
              <a:t> </a:t>
            </a:r>
            <a:r>
              <a:rPr lang="en-US" sz="1600" b="1" dirty="0"/>
              <a:t>Kumar Gupta (21SCSE1011650)</a:t>
            </a:r>
            <a:endParaRPr lang="en-US" sz="1600" b="1" dirty="0">
              <a:cs typeface="Arial"/>
            </a:endParaRPr>
          </a:p>
          <a:p>
            <a:r>
              <a:rPr lang="en-US" sz="1600" b="1" dirty="0">
                <a:ea typeface="+mn-lt"/>
                <a:cs typeface="+mn-lt"/>
              </a:rPr>
              <a:t>Kanika Yadav (21SCSE1011084</a:t>
            </a:r>
            <a:r>
              <a:rPr lang="en-US" sz="1600" b="1" dirty="0" smtClean="0">
                <a:ea typeface="+mn-lt"/>
                <a:cs typeface="+mn-lt"/>
              </a:rPr>
              <a:t>)</a:t>
            </a:r>
          </a:p>
          <a:p>
            <a:r>
              <a:rPr lang="en-US" sz="1600" b="1" dirty="0" err="1" smtClean="0">
                <a:ea typeface="+mn-lt"/>
                <a:cs typeface="+mn-lt"/>
              </a:rPr>
              <a:t>Sakshi</a:t>
            </a:r>
            <a:r>
              <a:rPr lang="en-US" sz="1600" b="1" dirty="0" smtClean="0">
                <a:ea typeface="+mn-lt"/>
                <a:cs typeface="+mn-lt"/>
              </a:rPr>
              <a:t> </a:t>
            </a:r>
            <a:r>
              <a:rPr lang="en-US" sz="1600" b="1" dirty="0" err="1" smtClean="0">
                <a:ea typeface="+mn-lt"/>
                <a:cs typeface="+mn-lt"/>
              </a:rPr>
              <a:t>Srivastava</a:t>
            </a:r>
            <a:r>
              <a:rPr lang="en-US" sz="1600" b="1" dirty="0" smtClean="0">
                <a:ea typeface="+mn-lt"/>
                <a:cs typeface="+mn-lt"/>
              </a:rPr>
              <a:t> (21SCSE1011610)</a:t>
            </a:r>
            <a:endParaRPr lang="en-US" sz="1600" dirty="0">
              <a:ea typeface="+mn-lt"/>
              <a:cs typeface="+mn-lt"/>
            </a:endParaRPr>
          </a:p>
          <a:p>
            <a:endParaRPr lang="en-US" sz="1600" b="1" dirty="0">
              <a:solidFill>
                <a:schemeClr val="tx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00D115-8B43-B053-1904-2FA73A0BF38D}"/>
              </a:ext>
            </a:extLst>
          </p:cNvPr>
          <p:cNvSpPr>
            <a:spLocks noGrp="1"/>
          </p:cNvSpPr>
          <p:nvPr>
            <p:ph idx="1"/>
          </p:nvPr>
        </p:nvSpPr>
        <p:spPr>
          <a:xfrm>
            <a:off x="175871" y="456071"/>
            <a:ext cx="11435284" cy="5599671"/>
          </a:xfrm>
        </p:spPr>
        <p:txBody>
          <a:bodyPr>
            <a:normAutofit fontScale="62500" lnSpcReduction="20000"/>
          </a:bodyPr>
          <a:lstStyle/>
          <a:p>
            <a:pPr marL="0" indent="0">
              <a:buNone/>
            </a:pPr>
            <a:r>
              <a:rPr lang="en-US" sz="3800" b="1" dirty="0"/>
              <a:t>Why File Upload Forms are a Major Security </a:t>
            </a:r>
            <a:r>
              <a:rPr lang="en-US" sz="3800" b="1" dirty="0" smtClean="0"/>
              <a:t>Threat ? </a:t>
            </a:r>
          </a:p>
          <a:p>
            <a:pPr marL="0" indent="0">
              <a:buNone/>
            </a:pPr>
            <a:endParaRPr lang="en-US" dirty="0" smtClean="0"/>
          </a:p>
          <a:p>
            <a:pPr marL="457200" indent="-457200">
              <a:buFont typeface="Wingdings" pitchFamily="2" charset="2"/>
              <a:buChar char="q"/>
            </a:pPr>
            <a:r>
              <a:rPr lang="en-US" sz="3200" dirty="0" smtClean="0"/>
              <a:t>To </a:t>
            </a:r>
            <a:r>
              <a:rPr lang="en-US" sz="3200" dirty="0"/>
              <a:t>allow an end user to upload files to your website, is like opening another door for a malicious user to compromise your server. Even though, in today’s modern internet web applications, it is a common requirement, because it helps in increasing your business efficiency. File uploads are allowed in social network web applications, such as Facebook and Twitter. They are also allowed in blogs, forums, e-banking sites, YouTube and also in corporate support portals, to give the opportunity to the end user to efficiently share files with corporate employees. Users are allowed to upload images, videos, avatars and many other types of files. </a:t>
            </a:r>
            <a:endParaRPr lang="en-US" sz="3200" dirty="0" smtClean="0"/>
          </a:p>
          <a:p>
            <a:pPr marL="457200" indent="-457200">
              <a:buFont typeface="Wingdings" pitchFamily="2" charset="2"/>
              <a:buChar char="q"/>
            </a:pPr>
            <a:r>
              <a:rPr lang="en-US" sz="3200" dirty="0" smtClean="0"/>
              <a:t>The </a:t>
            </a:r>
            <a:r>
              <a:rPr lang="en-US" sz="3200" dirty="0"/>
              <a:t>more functionality provided to the end user, the greater is the risk of having a vulnerable web application and the chance that such functionality will be abused from malicious users, to gain access to a specific website, or to compromise a server is very high</a:t>
            </a:r>
            <a:r>
              <a:rPr lang="en-US" sz="3200" dirty="0" smtClean="0"/>
              <a:t>.</a:t>
            </a:r>
          </a:p>
          <a:p>
            <a:pPr marL="457200" indent="-457200">
              <a:buFont typeface="Wingdings" pitchFamily="2" charset="2"/>
              <a:buChar char="q"/>
            </a:pPr>
            <a:r>
              <a:rPr lang="en-US" sz="3200" dirty="0" smtClean="0"/>
              <a:t> </a:t>
            </a:r>
            <a:r>
              <a:rPr lang="en-US" sz="3200" dirty="0"/>
              <a:t>While testing several web applications, we noticed that a good number of well known web applications, do not have secure file upload forms. Some of these vulnerabilities were easily exploited, and we could gain access to the file system of the server hosting these web applications. In this whitepaper, we present you with 8 common ways we encountered of securing file upload forms. We also show how a malicious user, can easily bypass such security measures. </a:t>
            </a:r>
            <a:endParaRPr lang="en-US" sz="3200" dirty="0" smtClean="0">
              <a:cs typeface="Arial"/>
            </a:endParaRPr>
          </a:p>
        </p:txBody>
      </p:sp>
      <p:sp>
        <p:nvSpPr>
          <p:cNvPr id="2" name="Title 1">
            <a:extLst>
              <a:ext uri="{FF2B5EF4-FFF2-40B4-BE49-F238E27FC236}">
                <a16:creationId xmlns:a16="http://schemas.microsoft.com/office/drawing/2014/main" xmlns="" id="{D55A5846-475D-AEAB-7E82-924583C3E10F}"/>
              </a:ext>
            </a:extLst>
          </p:cNvPr>
          <p:cNvSpPr>
            <a:spLocks noGrp="1"/>
          </p:cNvSpPr>
          <p:nvPr>
            <p:ph type="title"/>
          </p:nvPr>
        </p:nvSpPr>
        <p:spPr>
          <a:xfrm>
            <a:off x="8595360" y="3009208"/>
            <a:ext cx="3732415" cy="1280160"/>
          </a:xfrm>
        </p:spPr>
        <p:txBody>
          <a:bodyPr>
            <a:normAutofit/>
          </a:bodyPr>
          <a:lstStyle/>
          <a:p>
            <a:r>
              <a:rPr lang="en-US" dirty="0" smtClean="0">
                <a:cs typeface="Arial"/>
              </a:rPr>
              <a:t>.</a:t>
            </a:r>
            <a:endParaRPr lang="en-US" dirty="0">
              <a:cs typeface="Arial"/>
            </a:endParaRPr>
          </a:p>
        </p:txBody>
      </p:sp>
    </p:spTree>
    <p:extLst>
      <p:ext uri="{BB962C8B-B14F-4D97-AF65-F5344CB8AC3E}">
        <p14:creationId xmlns:p14="http://schemas.microsoft.com/office/powerpoint/2010/main" val="3816392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E3E4F9-B2AC-E11A-56AB-DB57C0900440}"/>
              </a:ext>
            </a:extLst>
          </p:cNvPr>
          <p:cNvSpPr>
            <a:spLocks noGrp="1"/>
          </p:cNvSpPr>
          <p:nvPr>
            <p:ph idx="1"/>
          </p:nvPr>
        </p:nvSpPr>
        <p:spPr>
          <a:xfrm>
            <a:off x="819510" y="1457864"/>
            <a:ext cx="9750630" cy="5343194"/>
          </a:xfrm>
        </p:spPr>
        <p:txBody>
          <a:bodyPr vert="horz" lIns="91440" tIns="45720" rIns="91440" bIns="45720" rtlCol="0" anchor="t">
            <a:normAutofit/>
          </a:bodyPr>
          <a:lstStyle/>
          <a:p>
            <a:pPr marL="0" indent="0">
              <a:buNone/>
            </a:pPr>
            <a:r>
              <a:rPr lang="en-US" sz="2000" dirty="0">
                <a:ea typeface="+mn-lt"/>
                <a:cs typeface="+mn-lt"/>
              </a:rPr>
              <a:t>By default, the browser file selection dialog will allow the user to select only one file for upload.</a:t>
            </a:r>
            <a:endParaRPr lang="en-US" sz="2000" dirty="0">
              <a:ea typeface="Calibri" panose="020F0502020204030204"/>
              <a:cs typeface="Calibri" panose="020F0502020204030204"/>
            </a:endParaRPr>
          </a:p>
          <a:p>
            <a:pPr marL="0" indent="0">
              <a:buNone/>
            </a:pPr>
            <a:r>
              <a:rPr lang="en-US" sz="2000" dirty="0">
                <a:ea typeface="+mn-lt"/>
                <a:cs typeface="+mn-lt"/>
              </a:rPr>
              <a:t>But using the </a:t>
            </a:r>
            <a:r>
              <a:rPr lang="en-US" sz="2000" dirty="0">
                <a:latin typeface="Consolas"/>
              </a:rPr>
              <a:t>multiple</a:t>
            </a:r>
            <a:r>
              <a:rPr lang="en-US" sz="2000" dirty="0">
                <a:ea typeface="+mn-lt"/>
                <a:cs typeface="+mn-lt"/>
              </a:rPr>
              <a:t> property, we can allow the user to select multiple files instead:</a:t>
            </a:r>
            <a:endParaRPr lang="en-US" sz="2000" dirty="0">
              <a:ea typeface="Calibri" panose="020F0502020204030204"/>
              <a:cs typeface="Calibri" panose="020F0502020204030204"/>
            </a:endParaRPr>
          </a:p>
          <a:p>
            <a:pPr marL="0" indent="0">
              <a:buNone/>
            </a:pPr>
            <a:endParaRPr lang="en-US" sz="2000" dirty="0">
              <a:ea typeface="+mn-lt"/>
              <a:cs typeface="+mn-lt"/>
            </a:endParaRPr>
          </a:p>
          <a:p>
            <a:pPr marL="0" indent="0">
              <a:buNone/>
            </a:pPr>
            <a:r>
              <a:rPr lang="en-US" sz="2000" dirty="0">
                <a:ea typeface="+mn-lt"/>
                <a:cs typeface="+mn-lt"/>
              </a:rPr>
              <a:t>&lt;input type="file" class="file-upload" multiple&gt;</a:t>
            </a:r>
          </a:p>
          <a:p>
            <a:pPr marL="0" indent="0">
              <a:buNone/>
            </a:pPr>
            <a:endParaRPr lang="en-US" sz="2000" dirty="0">
              <a:ea typeface="+mn-lt"/>
              <a:cs typeface="+mn-lt"/>
            </a:endParaRPr>
          </a:p>
          <a:p>
            <a:pPr marL="0" indent="0">
              <a:buNone/>
            </a:pPr>
            <a:r>
              <a:rPr lang="en-US" sz="2000" dirty="0">
                <a:ea typeface="+mn-lt"/>
                <a:cs typeface="+mn-lt"/>
              </a:rPr>
              <a:t>Notice that this would need a completely different UI than the one that we have built. A styled upload button with a progress indicator only works well for the upload of a single file.</a:t>
            </a:r>
            <a:endParaRPr lang="en-US" sz="2000" dirty="0">
              <a:ea typeface="Calibri"/>
              <a:cs typeface="Calibri"/>
            </a:endParaRPr>
          </a:p>
          <a:p>
            <a:pPr marL="0" indent="0">
              <a:buNone/>
            </a:pPr>
            <a:r>
              <a:rPr lang="en-US" sz="2000" dirty="0">
                <a:ea typeface="+mn-lt"/>
                <a:cs typeface="+mn-lt"/>
              </a:rPr>
              <a:t>For a multi-file upload scenario, there are a variety of UIs that could be built: a floating dialog with the upload progress of all files, etc.</a:t>
            </a:r>
            <a:endParaRPr lang="en-US" sz="2000" dirty="0">
              <a:ea typeface="Calibri"/>
              <a:cs typeface="Calibri"/>
            </a:endParaRPr>
          </a:p>
          <a:p>
            <a:pPr marL="0" indent="0">
              <a:buNone/>
            </a:pPr>
            <a:endParaRPr lang="en-US" sz="2000" dirty="0">
              <a:ea typeface="Calibri"/>
              <a:cs typeface="Calibri"/>
            </a:endParaRPr>
          </a:p>
        </p:txBody>
      </p:sp>
      <p:sp>
        <p:nvSpPr>
          <p:cNvPr id="2" name="Title 1">
            <a:extLst>
              <a:ext uri="{FF2B5EF4-FFF2-40B4-BE49-F238E27FC236}">
                <a16:creationId xmlns:a16="http://schemas.microsoft.com/office/drawing/2014/main" xmlns="" id="{2BDC3370-8270-C8C5-AADB-118FFB04FCD2}"/>
              </a:ext>
            </a:extLst>
          </p:cNvPr>
          <p:cNvSpPr>
            <a:spLocks noGrp="1"/>
          </p:cNvSpPr>
          <p:nvPr>
            <p:ph type="title"/>
          </p:nvPr>
        </p:nvSpPr>
        <p:spPr/>
        <p:txBody>
          <a:bodyPr/>
          <a:lstStyle/>
          <a:p>
            <a:r>
              <a:rPr lang="en-US" dirty="0">
                <a:ea typeface="Calibri Light"/>
                <a:cs typeface="Calibri Light"/>
              </a:rPr>
              <a:t>How to upload multiple files</a:t>
            </a:r>
            <a:endParaRPr lang="en-US" dirty="0"/>
          </a:p>
        </p:txBody>
      </p:sp>
    </p:spTree>
    <p:extLst>
      <p:ext uri="{BB962C8B-B14F-4D97-AF65-F5344CB8AC3E}">
        <p14:creationId xmlns:p14="http://schemas.microsoft.com/office/powerpoint/2010/main" val="41709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F70C38-A30A-EFB7-B018-25EAC0BB9A87}"/>
              </a:ext>
            </a:extLst>
          </p:cNvPr>
          <p:cNvSpPr>
            <a:spLocks noGrp="1"/>
          </p:cNvSpPr>
          <p:nvPr>
            <p:ph idx="1"/>
          </p:nvPr>
        </p:nvSpPr>
        <p:spPr>
          <a:xfrm>
            <a:off x="2773599" y="1551374"/>
            <a:ext cx="7796540" cy="4498570"/>
          </a:xfrm>
        </p:spPr>
        <p:txBody>
          <a:bodyPr vert="horz" lIns="91440" tIns="45720" rIns="91440" bIns="45720" rtlCol="0" anchor="t">
            <a:normAutofit fontScale="77500" lnSpcReduction="20000"/>
          </a:bodyPr>
          <a:lstStyle/>
          <a:p>
            <a:pPr marL="0" indent="0">
              <a:buNone/>
            </a:pPr>
            <a:r>
              <a:rPr lang="en-US" dirty="0">
                <a:ea typeface="+mn-lt"/>
                <a:cs typeface="+mn-lt"/>
              </a:rPr>
              <a:t>The best way to handle file upload in Angular is to build one or more custom components, depending on the supported upload scenarios.</a:t>
            </a:r>
            <a:endParaRPr lang="en-US" dirty="0">
              <a:ea typeface="Calibri" panose="020F0502020204030204"/>
              <a:cs typeface="Calibri" panose="020F0502020204030204"/>
            </a:endParaRPr>
          </a:p>
          <a:p>
            <a:pPr marL="0" indent="0">
              <a:buNone/>
            </a:pPr>
            <a:endParaRPr lang="en-US" dirty="0">
              <a:ea typeface="+mn-lt"/>
              <a:cs typeface="+mn-lt"/>
            </a:endParaRPr>
          </a:p>
          <a:p>
            <a:pPr marL="0" indent="0">
              <a:buNone/>
            </a:pPr>
            <a:r>
              <a:rPr lang="en-US" dirty="0">
                <a:ea typeface="+mn-lt"/>
                <a:cs typeface="+mn-lt"/>
              </a:rPr>
              <a:t>A file upload component needs to contain internally an HTML input of type file, that allows the user to select one or more files from the file system.</a:t>
            </a:r>
            <a:endParaRPr lang="en-US" dirty="0">
              <a:ea typeface="Calibri" panose="020F0502020204030204"/>
              <a:cs typeface="Calibri" panose="020F0502020204030204"/>
            </a:endParaRPr>
          </a:p>
          <a:p>
            <a:pPr marL="0" indent="0">
              <a:buNone/>
            </a:pPr>
            <a:endParaRPr lang="en-US" dirty="0">
              <a:ea typeface="+mn-lt"/>
              <a:cs typeface="+mn-lt"/>
            </a:endParaRPr>
          </a:p>
          <a:p>
            <a:pPr marL="0" indent="0">
              <a:buNone/>
            </a:pPr>
            <a:r>
              <a:rPr lang="en-US" dirty="0">
                <a:ea typeface="+mn-lt"/>
                <a:cs typeface="+mn-lt"/>
              </a:rPr>
              <a:t>This file input should be hidden from the user as it's not </a:t>
            </a:r>
            <a:r>
              <a:rPr lang="en-US" dirty="0" err="1">
                <a:ea typeface="+mn-lt"/>
                <a:cs typeface="+mn-lt"/>
              </a:rPr>
              <a:t>styleable</a:t>
            </a:r>
            <a:r>
              <a:rPr lang="en-US" dirty="0">
                <a:ea typeface="+mn-lt"/>
                <a:cs typeface="+mn-lt"/>
              </a:rPr>
              <a:t> and replaced by a more user-friendly UI.</a:t>
            </a:r>
            <a:endParaRPr lang="en-US" dirty="0">
              <a:ea typeface="Calibri" panose="020F0502020204030204"/>
              <a:cs typeface="Calibri" panose="020F0502020204030204"/>
            </a:endParaRPr>
          </a:p>
          <a:p>
            <a:pPr marL="0" indent="0">
              <a:buNone/>
            </a:pPr>
            <a:endParaRPr lang="en-US" dirty="0">
              <a:ea typeface="+mn-lt"/>
              <a:cs typeface="+mn-lt"/>
            </a:endParaRPr>
          </a:p>
          <a:p>
            <a:pPr marL="0" indent="0">
              <a:buNone/>
            </a:pPr>
            <a:r>
              <a:rPr lang="en-US" dirty="0">
                <a:ea typeface="+mn-lt"/>
                <a:cs typeface="+mn-lt"/>
              </a:rPr>
              <a:t>Using the file input in the background, we can get a reference to the file via the </a:t>
            </a:r>
            <a:r>
              <a:rPr lang="en-US" dirty="0">
                <a:latin typeface="Consolas"/>
              </a:rPr>
              <a:t>change</a:t>
            </a:r>
            <a:r>
              <a:rPr lang="en-US" dirty="0">
                <a:ea typeface="+mn-lt"/>
                <a:cs typeface="+mn-lt"/>
              </a:rPr>
              <a:t> event, which we can then use to build an HTTP request and send the file to the backend.</a:t>
            </a:r>
            <a:endParaRPr lang="en-US" dirty="0">
              <a:ea typeface="Calibri"/>
              <a:cs typeface="Calibri"/>
            </a:endParaRPr>
          </a:p>
          <a:p>
            <a:pPr marL="0" indent="0">
              <a:buNone/>
            </a:pPr>
            <a:endParaRPr lang="en-US" dirty="0">
              <a:ea typeface="Calibri"/>
              <a:cs typeface="Calibri"/>
            </a:endParaRPr>
          </a:p>
        </p:txBody>
      </p:sp>
      <p:sp>
        <p:nvSpPr>
          <p:cNvPr id="2" name="Title 1">
            <a:extLst>
              <a:ext uri="{FF2B5EF4-FFF2-40B4-BE49-F238E27FC236}">
                <a16:creationId xmlns:a16="http://schemas.microsoft.com/office/drawing/2014/main" xmlns="" id="{D4C96B65-B058-F97E-A28D-F99B710522F4}"/>
              </a:ext>
            </a:extLst>
          </p:cNvPr>
          <p:cNvSpPr>
            <a:spLocks noGrp="1"/>
          </p:cNvSpPr>
          <p:nvPr>
            <p:ph type="title"/>
          </p:nvPr>
        </p:nvSpPr>
        <p:spPr/>
        <p:txBody>
          <a:bodyPr/>
          <a:lstStyle/>
          <a:p>
            <a:r>
              <a:rPr lang="en-US" dirty="0">
                <a:ea typeface="Calibri Light"/>
                <a:cs typeface="Calibri Light"/>
              </a:rPr>
              <a:t>Summary:-</a:t>
            </a:r>
            <a:endParaRPr lang="en-US" dirty="0"/>
          </a:p>
        </p:txBody>
      </p:sp>
    </p:spTree>
    <p:extLst>
      <p:ext uri="{BB962C8B-B14F-4D97-AF65-F5344CB8AC3E}">
        <p14:creationId xmlns:p14="http://schemas.microsoft.com/office/powerpoint/2010/main" val="845319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4250CA-F623-00A5-3079-F7B150BC12A5}"/>
              </a:ext>
            </a:extLst>
          </p:cNvPr>
          <p:cNvSpPr>
            <a:spLocks noGrp="1"/>
          </p:cNvSpPr>
          <p:nvPr>
            <p:ph idx="1"/>
          </p:nvPr>
        </p:nvSpPr>
        <p:spPr/>
        <p:txBody>
          <a:bodyPr vert="horz" lIns="91440" tIns="45720" rIns="91440" bIns="45720" rtlCol="0" anchor="t">
            <a:normAutofit/>
          </a:bodyPr>
          <a:lstStyle/>
          <a:p>
            <a:pPr marL="0" indent="0">
              <a:buNone/>
            </a:pPr>
            <a:endParaRPr lang="en-US" sz="5400" dirty="0">
              <a:ea typeface="Calibri"/>
              <a:cs typeface="Calibri"/>
            </a:endParaRPr>
          </a:p>
          <a:p>
            <a:pPr marL="0" indent="0">
              <a:buNone/>
            </a:pPr>
            <a:r>
              <a:rPr lang="en-US" sz="5400" dirty="0">
                <a:ea typeface="Calibri"/>
                <a:cs typeface="Calibri"/>
              </a:rPr>
              <a:t>      THANK YOU......</a:t>
            </a:r>
            <a:endParaRPr lang="en-US" dirty="0">
              <a:ea typeface="Calibri"/>
              <a:cs typeface="Calibri"/>
            </a:endParaRPr>
          </a:p>
        </p:txBody>
      </p:sp>
    </p:spTree>
    <p:extLst>
      <p:ext uri="{BB962C8B-B14F-4D97-AF65-F5344CB8AC3E}">
        <p14:creationId xmlns:p14="http://schemas.microsoft.com/office/powerpoint/2010/main" val="3880191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529780A0-4628-FF05-FBFE-5986D6E5047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smtClean="0">
                <a:ea typeface="Calibri" panose="020F0502020204030204"/>
                <a:cs typeface="Calibri" panose="020F0502020204030204"/>
              </a:rPr>
              <a:t>1. </a:t>
            </a:r>
            <a:r>
              <a:rPr lang="en-US" sz="2000" b="1" dirty="0" smtClean="0">
                <a:ea typeface="Calibri"/>
                <a:cs typeface="Calibri"/>
              </a:rPr>
              <a:t>Create a new angular app using following command</a:t>
            </a:r>
            <a:r>
              <a:rPr lang="en-US" sz="2000" dirty="0" smtClean="0">
                <a:ea typeface="Calibri"/>
                <a:cs typeface="Calibri"/>
              </a:rPr>
              <a:t>.</a:t>
            </a:r>
          </a:p>
          <a:p>
            <a:pPr marL="0" indent="0">
              <a:buNone/>
            </a:pPr>
            <a:r>
              <a:rPr lang="en-US" sz="2000" i="1" dirty="0" smtClean="0">
                <a:ea typeface="Calibri"/>
                <a:cs typeface="Calibri"/>
              </a:rPr>
              <a:t>               </a:t>
            </a:r>
            <a:r>
              <a:rPr lang="en-US" sz="2000" i="1" dirty="0" err="1" smtClean="0">
                <a:ea typeface="Calibri"/>
                <a:cs typeface="Calibri"/>
              </a:rPr>
              <a:t>ng</a:t>
            </a:r>
            <a:r>
              <a:rPr lang="en-US" sz="2000" i="1" dirty="0" smtClean="0">
                <a:ea typeface="Calibri"/>
                <a:cs typeface="Calibri"/>
              </a:rPr>
              <a:t> new angular-file-upload</a:t>
            </a:r>
          </a:p>
          <a:p>
            <a:pPr marL="0" indent="0">
              <a:buNone/>
            </a:pPr>
            <a:endParaRPr lang="en-US" sz="2000" b="1" i="1" dirty="0" smtClean="0">
              <a:ea typeface="Calibri"/>
              <a:cs typeface="Calibri"/>
            </a:endParaRPr>
          </a:p>
          <a:p>
            <a:pPr marL="0" indent="0">
              <a:buNone/>
            </a:pPr>
            <a:r>
              <a:rPr lang="en-US" sz="2000" b="1" dirty="0" smtClean="0">
                <a:ea typeface="Calibri"/>
                <a:cs typeface="Calibri"/>
              </a:rPr>
              <a:t>2.  Move inside the app by using cd command</a:t>
            </a:r>
            <a:r>
              <a:rPr lang="en-US" sz="2000" dirty="0" smtClean="0">
                <a:ea typeface="Calibri"/>
                <a:cs typeface="Calibri"/>
              </a:rPr>
              <a:t>.  </a:t>
            </a:r>
          </a:p>
          <a:p>
            <a:pPr marL="0" indent="0">
              <a:buNone/>
            </a:pPr>
            <a:r>
              <a:rPr lang="en-US" sz="2000" i="1" dirty="0" smtClean="0">
                <a:ea typeface="Calibri"/>
                <a:cs typeface="Calibri"/>
              </a:rPr>
              <a:t>              cd </a:t>
            </a:r>
            <a:r>
              <a:rPr lang="en-US" sz="2000" i="1" dirty="0" err="1" smtClean="0">
                <a:ea typeface="Calibri"/>
                <a:cs typeface="Calibri"/>
              </a:rPr>
              <a:t>src</a:t>
            </a:r>
            <a:r>
              <a:rPr lang="en-US" sz="2000" i="1" dirty="0" smtClean="0">
                <a:ea typeface="Calibri"/>
                <a:cs typeface="Calibri"/>
              </a:rPr>
              <a:t>/app/</a:t>
            </a:r>
          </a:p>
          <a:p>
            <a:pPr marL="0" indent="0">
              <a:buNone/>
            </a:pPr>
            <a:endParaRPr lang="en-US" sz="2000" b="1" i="1" dirty="0">
              <a:ea typeface="Calibri"/>
              <a:cs typeface="Calibri"/>
            </a:endParaRPr>
          </a:p>
          <a:p>
            <a:pPr marL="0" indent="0">
              <a:buNone/>
            </a:pPr>
            <a:r>
              <a:rPr lang="en-US" sz="2000" b="1" dirty="0" smtClean="0">
                <a:ea typeface="Calibri"/>
                <a:cs typeface="Calibri"/>
              </a:rPr>
              <a:t>3. Generate new component file-upload.</a:t>
            </a:r>
          </a:p>
          <a:p>
            <a:pPr marL="0" indent="0">
              <a:buNone/>
            </a:pPr>
            <a:r>
              <a:rPr lang="en-US" sz="2000" b="1" dirty="0">
                <a:ea typeface="Calibri"/>
                <a:cs typeface="Calibri"/>
              </a:rPr>
              <a:t> </a:t>
            </a:r>
            <a:r>
              <a:rPr lang="en-US" sz="2000" b="1" dirty="0" smtClean="0">
                <a:ea typeface="Calibri"/>
                <a:cs typeface="Calibri"/>
              </a:rPr>
              <a:t>            </a:t>
            </a:r>
            <a:r>
              <a:rPr lang="en-US" sz="2000" i="1" dirty="0" err="1" smtClean="0">
                <a:ea typeface="Calibri"/>
                <a:cs typeface="Calibri"/>
              </a:rPr>
              <a:t>ng</a:t>
            </a:r>
            <a:r>
              <a:rPr lang="en-US" sz="2000" i="1" dirty="0" smtClean="0">
                <a:ea typeface="Calibri"/>
                <a:cs typeface="Calibri"/>
              </a:rPr>
              <a:t> g c file-upload/</a:t>
            </a:r>
          </a:p>
          <a:p>
            <a:pPr marL="0" indent="0">
              <a:buNone/>
            </a:pPr>
            <a:endParaRPr lang="en-US" sz="2000" b="1" i="1" dirty="0">
              <a:ea typeface="Calibri"/>
              <a:cs typeface="Calibri"/>
            </a:endParaRPr>
          </a:p>
          <a:p>
            <a:pPr marL="0" indent="0">
              <a:buNone/>
            </a:pPr>
            <a:r>
              <a:rPr lang="en-US" sz="2000" b="1" dirty="0" smtClean="0">
                <a:ea typeface="Calibri"/>
                <a:cs typeface="Calibri"/>
              </a:rPr>
              <a:t>4. </a:t>
            </a:r>
            <a:r>
              <a:rPr lang="en-US" sz="2000" b="1" dirty="0" smtClean="0">
                <a:ea typeface="Calibri"/>
                <a:cs typeface="Calibri"/>
              </a:rPr>
              <a:t>Open </a:t>
            </a:r>
            <a:r>
              <a:rPr lang="en-US" sz="2000" b="1" dirty="0" err="1" smtClean="0">
                <a:ea typeface="Calibri"/>
                <a:cs typeface="Calibri"/>
              </a:rPr>
              <a:t>src</a:t>
            </a:r>
            <a:r>
              <a:rPr lang="en-US" sz="2000" b="1" dirty="0" smtClean="0">
                <a:ea typeface="Calibri"/>
                <a:cs typeface="Calibri"/>
              </a:rPr>
              <a:t>/app folder and start editing app.component.html file.</a:t>
            </a:r>
          </a:p>
          <a:p>
            <a:pPr marL="0" indent="0">
              <a:buNone/>
            </a:pPr>
            <a:r>
              <a:rPr lang="en-US" sz="2000" i="1" dirty="0">
                <a:ea typeface="Calibri"/>
                <a:cs typeface="Calibri"/>
              </a:rPr>
              <a:t> </a:t>
            </a:r>
            <a:r>
              <a:rPr lang="en-US" sz="2000" i="1" dirty="0" smtClean="0">
                <a:ea typeface="Calibri"/>
                <a:cs typeface="Calibri"/>
              </a:rPr>
              <a:t>           &lt;app-file-upload&gt;&lt;/app-file-upload&gt;</a:t>
            </a:r>
          </a:p>
          <a:p>
            <a:pPr marL="0" indent="0">
              <a:buNone/>
            </a:pPr>
            <a:endParaRPr lang="en-US" sz="2000" i="1" dirty="0">
              <a:ea typeface="Calibri"/>
              <a:cs typeface="Calibri"/>
            </a:endParaRPr>
          </a:p>
          <a:p>
            <a:pPr marL="0" indent="0">
              <a:buNone/>
            </a:pPr>
            <a:r>
              <a:rPr lang="en-US" sz="2000" b="1" dirty="0" smtClean="0">
                <a:ea typeface="Calibri"/>
                <a:cs typeface="Calibri"/>
              </a:rPr>
              <a:t>5. Create a service for file upload component via command.</a:t>
            </a:r>
          </a:p>
          <a:p>
            <a:pPr marL="0" indent="0">
              <a:buNone/>
            </a:pPr>
            <a:r>
              <a:rPr lang="en-US" sz="2000" b="1" dirty="0">
                <a:ea typeface="Calibri"/>
                <a:cs typeface="Calibri"/>
              </a:rPr>
              <a:t> </a:t>
            </a:r>
            <a:r>
              <a:rPr lang="en-US" sz="2000" b="1" dirty="0" smtClean="0">
                <a:ea typeface="Calibri"/>
                <a:cs typeface="Calibri"/>
              </a:rPr>
              <a:t>            </a:t>
            </a:r>
            <a:r>
              <a:rPr lang="en-US" sz="2000" i="1" dirty="0" err="1" smtClean="0">
                <a:ea typeface="Calibri"/>
                <a:cs typeface="Calibri"/>
              </a:rPr>
              <a:t>ng</a:t>
            </a:r>
            <a:r>
              <a:rPr lang="en-US" sz="2000" i="1" dirty="0" smtClean="0">
                <a:ea typeface="Calibri"/>
                <a:cs typeface="Calibri"/>
              </a:rPr>
              <a:t> g s file-upload/</a:t>
            </a:r>
            <a:endParaRPr lang="en-US" sz="2000" b="1" dirty="0">
              <a:ea typeface="Calibri"/>
              <a:cs typeface="Calibri"/>
            </a:endParaRPr>
          </a:p>
        </p:txBody>
      </p:sp>
      <p:sp>
        <p:nvSpPr>
          <p:cNvPr id="2" name="Title 1">
            <a:extLst>
              <a:ext uri="{FF2B5EF4-FFF2-40B4-BE49-F238E27FC236}">
                <a16:creationId xmlns:a16="http://schemas.microsoft.com/office/drawing/2014/main" xmlns="" id="{9ADF2126-DC92-3629-84DC-78017CB9244B}"/>
              </a:ext>
            </a:extLst>
          </p:cNvPr>
          <p:cNvSpPr>
            <a:spLocks noGrp="1"/>
          </p:cNvSpPr>
          <p:nvPr>
            <p:ph type="title"/>
          </p:nvPr>
        </p:nvSpPr>
        <p:spPr/>
        <p:txBody>
          <a:bodyPr>
            <a:normAutofit/>
          </a:bodyPr>
          <a:lstStyle/>
          <a:p>
            <a:r>
              <a:rPr lang="en-US" sz="3200" b="0" i="1" dirty="0">
                <a:ea typeface="Calibri Light"/>
                <a:cs typeface="Calibri Light"/>
              </a:rPr>
              <a:t>HOW TO UPLOAD FILES IN A BROWSER</a:t>
            </a:r>
          </a:p>
        </p:txBody>
      </p:sp>
    </p:spTree>
    <p:extLst>
      <p:ext uri="{BB962C8B-B14F-4D97-AF65-F5344CB8AC3E}">
        <p14:creationId xmlns:p14="http://schemas.microsoft.com/office/powerpoint/2010/main" val="66729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92076B-ACAB-FF73-A7B6-BFCB291FFBC1}"/>
              </a:ext>
            </a:extLst>
          </p:cNvPr>
          <p:cNvSpPr>
            <a:spLocks noGrp="1"/>
          </p:cNvSpPr>
          <p:nvPr>
            <p:ph idx="1"/>
          </p:nvPr>
        </p:nvSpPr>
        <p:spPr>
          <a:xfrm>
            <a:off x="1069521" y="805089"/>
            <a:ext cx="10025743" cy="4351338"/>
          </a:xfrm>
        </p:spPr>
        <p:txBody>
          <a:bodyPr vert="horz" lIns="91440" tIns="45720" rIns="91440" bIns="45720" rtlCol="0" anchor="t">
            <a:normAutofit fontScale="92500" lnSpcReduction="10000"/>
          </a:bodyPr>
          <a:lstStyle/>
          <a:p>
            <a:pPr marL="0" indent="0">
              <a:buNone/>
            </a:pPr>
            <a:r>
              <a:rPr lang="en-US" dirty="0">
                <a:ea typeface="+mn-lt"/>
                <a:cs typeface="+mn-lt"/>
              </a:rPr>
              <a:t>This input will allow the user to open a browser file selection dialog and select one or more files (by default, only one file). Here is what this input looks like:</a:t>
            </a:r>
            <a:endParaRPr lang="en-US" dirty="0">
              <a:ea typeface="Calibri" panose="020F0502020204030204"/>
              <a:cs typeface="Calibri" panose="020F0502020204030204"/>
            </a:endParaRPr>
          </a:p>
          <a:p>
            <a:pPr marL="0" indent="0">
              <a:buNone/>
            </a:pPr>
            <a:r>
              <a:rPr lang="en-US" dirty="0"/>
              <a:t/>
            </a:r>
            <a:br>
              <a:rPr lang="en-US" dirty="0"/>
            </a:br>
            <a:endParaRPr lang="en-US" dirty="0">
              <a:ea typeface="Calibri" panose="020F0502020204030204"/>
              <a:cs typeface="Calibri" panose="020F0502020204030204"/>
            </a:endParaRPr>
          </a:p>
          <a:p>
            <a:endParaRPr lang="en-US" dirty="0"/>
          </a:p>
          <a:p>
            <a:endParaRPr lang="en-US" dirty="0"/>
          </a:p>
          <a:p>
            <a:endParaRPr lang="en-US" dirty="0"/>
          </a:p>
          <a:p>
            <a:pPr marL="0" indent="0">
              <a:buNone/>
            </a:pPr>
            <a:r>
              <a:rPr lang="en-US" dirty="0">
                <a:ea typeface="+mn-lt"/>
                <a:cs typeface="+mn-lt"/>
              </a:rPr>
              <a:t>With this file input box, you can select a file from your file system, and then with a bit of </a:t>
            </a:r>
            <a:r>
              <a:rPr lang="en-US" dirty="0" err="1">
                <a:ea typeface="+mn-lt"/>
                <a:cs typeface="+mn-lt"/>
              </a:rPr>
              <a:t>Javascript</a:t>
            </a:r>
            <a:r>
              <a:rPr lang="en-US" dirty="0">
                <a:ea typeface="+mn-lt"/>
                <a:cs typeface="+mn-lt"/>
              </a:rPr>
              <a:t>, you can already send it to a backend.</a:t>
            </a:r>
            <a:endParaRPr lang="en-US" dirty="0">
              <a:ea typeface="Calibri" panose="020F0502020204030204"/>
              <a:cs typeface="Calibri" panose="020F0502020204030204"/>
            </a:endParaRPr>
          </a:p>
        </p:txBody>
      </p:sp>
      <p:pic>
        <p:nvPicPr>
          <p:cNvPr id="5" name="Picture 5">
            <a:extLst>
              <a:ext uri="{FF2B5EF4-FFF2-40B4-BE49-F238E27FC236}">
                <a16:creationId xmlns:a16="http://schemas.microsoft.com/office/drawing/2014/main" xmlns="" id="{FD40DB34-F6A5-4AA2-807E-1526579411AB}"/>
              </a:ext>
            </a:extLst>
          </p:cNvPr>
          <p:cNvPicPr>
            <a:picLocks noChangeAspect="1"/>
          </p:cNvPicPr>
          <p:nvPr/>
        </p:nvPicPr>
        <p:blipFill>
          <a:blip r:embed="rId2"/>
          <a:stretch>
            <a:fillRect/>
          </a:stretch>
        </p:blipFill>
        <p:spPr>
          <a:xfrm>
            <a:off x="1371600" y="1815832"/>
            <a:ext cx="6991350" cy="1978561"/>
          </a:xfrm>
          <a:prstGeom prst="rect">
            <a:avLst/>
          </a:prstGeom>
        </p:spPr>
      </p:pic>
    </p:spTree>
    <p:extLst>
      <p:ext uri="{BB962C8B-B14F-4D97-AF65-F5344CB8AC3E}">
        <p14:creationId xmlns:p14="http://schemas.microsoft.com/office/powerpoint/2010/main" val="3779337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B5F9B1-DBDA-E02C-EBD8-6770DC5174D1}"/>
              </a:ext>
            </a:extLst>
          </p:cNvPr>
          <p:cNvSpPr>
            <a:spLocks noGrp="1"/>
          </p:cNvSpPr>
          <p:nvPr>
            <p:ph idx="1"/>
          </p:nvPr>
        </p:nvSpPr>
        <p:spPr>
          <a:xfrm>
            <a:off x="1782999" y="1409859"/>
            <a:ext cx="8787140" cy="5304113"/>
          </a:xfrm>
        </p:spPr>
        <p:txBody>
          <a:bodyPr vert="horz" lIns="91440" tIns="45720" rIns="91440" bIns="45720" rtlCol="0" anchor="t">
            <a:normAutofit fontScale="77500" lnSpcReduction="20000"/>
          </a:bodyPr>
          <a:lstStyle/>
          <a:p>
            <a:pPr marL="0" indent="0">
              <a:buNone/>
            </a:pPr>
            <a:r>
              <a:rPr lang="en-US" dirty="0">
                <a:ea typeface="+mn-lt"/>
                <a:cs typeface="+mn-lt"/>
              </a:rPr>
              <a:t>Because a plain input of type file is impossible to style properly, what we end up doing is hiding it from the user, and then building an alternative file upload UI that uses the file input behind the scenes.</a:t>
            </a:r>
            <a:endParaRPr lang="en-US">
              <a:ea typeface="Calibri" panose="020F0502020204030204"/>
              <a:cs typeface="Calibri" panose="020F0502020204030204"/>
            </a:endParaRPr>
          </a:p>
          <a:p>
            <a:pPr marL="0" indent="0">
              <a:buNone/>
            </a:pPr>
            <a:endParaRPr lang="en-US" dirty="0">
              <a:ea typeface="+mn-lt"/>
              <a:cs typeface="+mn-lt"/>
            </a:endParaRPr>
          </a:p>
          <a:p>
            <a:pPr marL="0" indent="0">
              <a:buNone/>
            </a:pPr>
            <a:r>
              <a:rPr lang="en-US" dirty="0">
                <a:ea typeface="+mn-lt"/>
                <a:cs typeface="+mn-lt"/>
              </a:rPr>
              <a:t>Here is what the template of an initial file upload component could look like:</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&lt;input type= "file" class="file-input"</a:t>
            </a:r>
          </a:p>
          <a:p>
            <a:pPr marL="0" indent="0">
              <a:buNone/>
            </a:pPr>
            <a:r>
              <a:rPr lang="en-US" dirty="0">
                <a:ea typeface="Calibri" panose="020F0502020204030204"/>
                <a:cs typeface="Calibri" panose="020F0502020204030204"/>
              </a:rPr>
              <a:t>            (change)="</a:t>
            </a:r>
            <a:r>
              <a:rPr lang="en-US" dirty="0" err="1">
                <a:ea typeface="Calibri" panose="020F0502020204030204"/>
                <a:cs typeface="Calibri" panose="020F0502020204030204"/>
              </a:rPr>
              <a:t>onFileSelected</a:t>
            </a:r>
            <a:r>
              <a:rPr lang="en-US" dirty="0">
                <a:ea typeface="Calibri" panose="020F0502020204030204"/>
                <a:cs typeface="Calibri" panose="020F0502020204030204"/>
              </a:rPr>
              <a:t>(Sevent)"#</a:t>
            </a:r>
            <a:r>
              <a:rPr lang="en-US" dirty="0" err="1">
                <a:ea typeface="Calibri" panose="020F0502020204030204"/>
                <a:cs typeface="Calibri" panose="020F0502020204030204"/>
              </a:rPr>
              <a:t>fileUploaded</a:t>
            </a:r>
            <a:r>
              <a:rPr lang="en-US" dirty="0">
                <a:ea typeface="Calibri" panose="020F0502020204030204"/>
                <a:cs typeface="Calibri" panose="020F0502020204030204"/>
              </a:rPr>
              <a:t>&gt;</a:t>
            </a:r>
          </a:p>
          <a:p>
            <a:pPr marL="0" indent="0">
              <a:buNone/>
            </a:pPr>
            <a:r>
              <a:rPr lang="en-US" dirty="0">
                <a:ea typeface="Calibri" panose="020F0502020204030204"/>
                <a:cs typeface="Calibri" panose="020F0502020204030204"/>
              </a:rPr>
              <a:t>&lt;div class="file-upload"&gt;</a:t>
            </a:r>
          </a:p>
          <a:p>
            <a:pPr marL="0" indent="0">
              <a:buNone/>
            </a:pPr>
            <a:r>
              <a:rPr lang="en-US" dirty="0">
                <a:ea typeface="Calibri" panose="020F0502020204030204"/>
                <a:cs typeface="Calibri" panose="020F0502020204030204"/>
              </a:rPr>
              <a:t>{{</a:t>
            </a:r>
            <a:r>
              <a:rPr lang="en-US" dirty="0" err="1">
                <a:ea typeface="Calibri" panose="020F0502020204030204"/>
                <a:cs typeface="Calibri" panose="020F0502020204030204"/>
              </a:rPr>
              <a:t>fileName</a:t>
            </a:r>
            <a:r>
              <a:rPr lang="en-US" dirty="0">
                <a:ea typeface="Calibri" panose="020F0502020204030204"/>
                <a:cs typeface="Calibri" panose="020F0502020204030204"/>
              </a:rPr>
              <a:t> || "No file uploaded yet."}}</a:t>
            </a:r>
          </a:p>
          <a:p>
            <a:pPr marL="0" indent="0">
              <a:buNone/>
            </a:pPr>
            <a:r>
              <a:rPr lang="en-US" dirty="0">
                <a:ea typeface="Calibri" panose="020F0502020204030204"/>
                <a:cs typeface="Calibri" panose="020F0502020204030204"/>
              </a:rPr>
              <a:t>&lt;button mat-mini-fab color="primary" class="upload-</a:t>
            </a:r>
            <a:r>
              <a:rPr lang="en-US" dirty="0" err="1">
                <a:ea typeface="Calibri" panose="020F0502020204030204"/>
                <a:cs typeface="Calibri" panose="020F0502020204030204"/>
              </a:rPr>
              <a:t>btn</a:t>
            </a:r>
            <a:r>
              <a:rPr lang="en-US" dirty="0">
                <a:ea typeface="Calibri" panose="020F0502020204030204"/>
                <a:cs typeface="Calibri" panose="020F0502020204030204"/>
              </a:rPr>
              <a:t>"</a:t>
            </a:r>
          </a:p>
          <a:p>
            <a:pPr marL="0" indent="0">
              <a:buNone/>
            </a:pPr>
            <a:r>
              <a:rPr lang="en-US" dirty="0">
                <a:ea typeface="Calibri" panose="020F0502020204030204"/>
                <a:cs typeface="Calibri" panose="020F0502020204030204"/>
              </a:rPr>
              <a:t>(click)="</a:t>
            </a:r>
            <a:r>
              <a:rPr lang="en-US" dirty="0" err="1">
                <a:ea typeface="Calibri" panose="020F0502020204030204"/>
                <a:cs typeface="Calibri" panose="020F0502020204030204"/>
              </a:rPr>
              <a:t>fileUpload.click</a:t>
            </a:r>
            <a:r>
              <a:rPr lang="en-US" dirty="0">
                <a:ea typeface="Calibri" panose="020F0502020204030204"/>
                <a:cs typeface="Calibri" panose="020F0502020204030204"/>
              </a:rPr>
              <a:t>()"&gt;</a:t>
            </a:r>
          </a:p>
          <a:p>
            <a:pPr marL="0" indent="0">
              <a:buNone/>
            </a:pPr>
            <a:r>
              <a:rPr lang="en-US" dirty="0">
                <a:ea typeface="Calibri" panose="020F0502020204030204"/>
                <a:cs typeface="Calibri" panose="020F0502020204030204"/>
              </a:rPr>
              <a:t>&lt;mat-icon&gt;</a:t>
            </a:r>
            <a:r>
              <a:rPr lang="en-US" dirty="0" err="1">
                <a:ea typeface="Calibri" panose="020F0502020204030204"/>
                <a:cs typeface="Calibri" panose="020F0502020204030204"/>
              </a:rPr>
              <a:t>attach_file</a:t>
            </a:r>
            <a:r>
              <a:rPr lang="en-US" dirty="0">
                <a:ea typeface="Calibri" panose="020F0502020204030204"/>
                <a:cs typeface="Calibri" panose="020F0502020204030204"/>
              </a:rPr>
              <a:t>&lt;/mat-icon&gt;</a:t>
            </a:r>
          </a:p>
          <a:p>
            <a:pPr marL="0" indent="0">
              <a:buNone/>
            </a:pPr>
            <a:r>
              <a:rPr lang="en-US" dirty="0">
                <a:ea typeface="Calibri" panose="020F0502020204030204"/>
                <a:cs typeface="Calibri" panose="020F0502020204030204"/>
              </a:rPr>
              <a:t>&lt;/button&gt;</a:t>
            </a:r>
          </a:p>
          <a:p>
            <a:pPr marL="0" indent="0">
              <a:buNone/>
            </a:pPr>
            <a:r>
              <a:rPr lang="en-US" dirty="0">
                <a:ea typeface="Calibri" panose="020F0502020204030204"/>
                <a:cs typeface="Calibri" panose="020F0502020204030204"/>
              </a:rPr>
              <a:t>&lt;/div&gt;</a:t>
            </a: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sp>
        <p:nvSpPr>
          <p:cNvPr id="2" name="Title 1">
            <a:extLst>
              <a:ext uri="{FF2B5EF4-FFF2-40B4-BE49-F238E27FC236}">
                <a16:creationId xmlns:a16="http://schemas.microsoft.com/office/drawing/2014/main" xmlns="" id="{C773C64E-9330-A2F9-47B9-B4883B3017D1}"/>
              </a:ext>
            </a:extLst>
          </p:cNvPr>
          <p:cNvSpPr>
            <a:spLocks noGrp="1"/>
          </p:cNvSpPr>
          <p:nvPr>
            <p:ph type="title"/>
          </p:nvPr>
        </p:nvSpPr>
        <p:spPr>
          <a:xfrm>
            <a:off x="2513837" y="198456"/>
            <a:ext cx="8056302" cy="1142544"/>
          </a:xfrm>
        </p:spPr>
        <p:txBody>
          <a:bodyPr>
            <a:normAutofit fontScale="90000"/>
          </a:bodyPr>
          <a:lstStyle/>
          <a:p>
            <a:r>
              <a:rPr lang="en-US" dirty="0">
                <a:ea typeface="Calibri Light"/>
                <a:cs typeface="Calibri Light"/>
              </a:rPr>
              <a:t>Building The User Interface Of a File Upload Component</a:t>
            </a:r>
            <a:endParaRPr lang="en-US" dirty="0"/>
          </a:p>
        </p:txBody>
      </p:sp>
    </p:spTree>
    <p:extLst>
      <p:ext uri="{BB962C8B-B14F-4D97-AF65-F5344CB8AC3E}">
        <p14:creationId xmlns:p14="http://schemas.microsoft.com/office/powerpoint/2010/main" val="129285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F75697-4429-03F4-0C89-51779D6D523E}"/>
              </a:ext>
            </a:extLst>
          </p:cNvPr>
          <p:cNvSpPr>
            <a:spLocks noGrp="1"/>
          </p:cNvSpPr>
          <p:nvPr>
            <p:ph idx="1"/>
          </p:nvPr>
        </p:nvSpPr>
        <p:spPr>
          <a:xfrm>
            <a:off x="1189264" y="1040492"/>
            <a:ext cx="9731829" cy="4786767"/>
          </a:xfrm>
        </p:spPr>
        <p:txBody>
          <a:bodyPr vert="horz" lIns="91440" tIns="45720" rIns="91440" bIns="45720" rtlCol="0" anchor="t">
            <a:normAutofit fontScale="92500" lnSpcReduction="20000"/>
          </a:bodyPr>
          <a:lstStyle/>
          <a:p>
            <a:pPr marL="0" indent="0">
              <a:buNone/>
            </a:pPr>
            <a:r>
              <a:rPr lang="en-US" dirty="0">
                <a:ea typeface="+mn-lt"/>
                <a:cs typeface="+mn-lt"/>
              </a:rPr>
              <a:t>This user interface is split up into two separate parts. On top, we have a plain file input, that is used to open the file upload dialog and handle the </a:t>
            </a:r>
            <a:r>
              <a:rPr lang="en-US" dirty="0" smtClean="0">
                <a:latin typeface="Consolas"/>
              </a:rPr>
              <a:t>change </a:t>
            </a:r>
            <a:r>
              <a:rPr lang="en-US" dirty="0" smtClean="0">
                <a:ea typeface="+mn-lt"/>
                <a:cs typeface="+mn-lt"/>
              </a:rPr>
              <a:t>event</a:t>
            </a:r>
            <a:r>
              <a:rPr lang="en-US" dirty="0">
                <a:ea typeface="+mn-lt"/>
                <a:cs typeface="+mn-lt"/>
              </a:rPr>
              <a:t>.</a:t>
            </a:r>
            <a:endParaRPr lang="en-US" dirty="0">
              <a:ea typeface="Calibri" panose="020F0502020204030204"/>
              <a:cs typeface="Calibri" panose="020F0502020204030204"/>
            </a:endParaRPr>
          </a:p>
          <a:p>
            <a:pPr marL="0" indent="0">
              <a:buNone/>
            </a:pPr>
            <a:r>
              <a:rPr lang="en-US" dirty="0">
                <a:ea typeface="+mn-lt"/>
                <a:cs typeface="+mn-lt"/>
              </a:rPr>
              <a:t>This plain input text is hidden from the user, as we can see in the component CSS:</a:t>
            </a:r>
            <a:endParaRPr lang="en-US" dirty="0">
              <a:ea typeface="Calibri"/>
              <a:cs typeface="Calibri"/>
            </a:endParaRPr>
          </a:p>
          <a:p>
            <a:pPr marL="0" indent="0">
              <a:buNone/>
            </a:pPr>
            <a:endParaRPr lang="en-US" dirty="0">
              <a:ea typeface="Calibri"/>
              <a:cs typeface="Calibri"/>
            </a:endParaRPr>
          </a:p>
          <a:p>
            <a:pPr marL="0" indent="0">
              <a:buNone/>
            </a:pPr>
            <a:r>
              <a:rPr lang="en-US" dirty="0">
                <a:ea typeface="Calibri"/>
                <a:cs typeface="Calibri"/>
              </a:rPr>
              <a:t>.file-input {</a:t>
            </a:r>
          </a:p>
          <a:p>
            <a:pPr marL="0" indent="0">
              <a:buNone/>
            </a:pPr>
            <a:r>
              <a:rPr lang="en-US" dirty="0">
                <a:ea typeface="Calibri"/>
                <a:cs typeface="Calibri"/>
              </a:rPr>
              <a:t>Display none;</a:t>
            </a:r>
          </a:p>
          <a:p>
            <a:pPr marL="0" indent="0">
              <a:buNone/>
            </a:pPr>
            <a:r>
              <a:rPr lang="en-US" dirty="0">
                <a:ea typeface="Calibri"/>
                <a:cs typeface="Calibri"/>
              </a:rPr>
              <a:t>}</a:t>
            </a:r>
          </a:p>
          <a:p>
            <a:pPr marL="0" indent="0">
              <a:buNone/>
            </a:pPr>
            <a:endParaRPr lang="en-US" dirty="0">
              <a:ea typeface="+mn-lt"/>
              <a:cs typeface="+mn-lt"/>
            </a:endParaRPr>
          </a:p>
          <a:p>
            <a:pPr marL="0" indent="0">
              <a:buNone/>
            </a:pPr>
            <a:r>
              <a:rPr lang="en-US" dirty="0">
                <a:ea typeface="+mn-lt"/>
                <a:cs typeface="+mn-lt"/>
              </a:rPr>
              <a:t>Below the hidden file input, we have the </a:t>
            </a:r>
            <a:r>
              <a:rPr lang="en-US" dirty="0">
                <a:latin typeface="Consolas"/>
                <a:ea typeface="Calibri"/>
                <a:cs typeface="Calibri"/>
              </a:rPr>
              <a:t>file-upload</a:t>
            </a:r>
            <a:r>
              <a:rPr lang="en-US" dirty="0">
                <a:ea typeface="+mn-lt"/>
                <a:cs typeface="+mn-lt"/>
              </a:rPr>
              <a:t> container div, which contains the actual UI that the user will see on the screen.</a:t>
            </a:r>
          </a:p>
        </p:txBody>
      </p:sp>
    </p:spTree>
    <p:extLst>
      <p:ext uri="{BB962C8B-B14F-4D97-AF65-F5344CB8AC3E}">
        <p14:creationId xmlns:p14="http://schemas.microsoft.com/office/powerpoint/2010/main" val="187352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D8A97-0FC8-D55C-BEAC-D5EBA859DEFB}"/>
              </a:ext>
            </a:extLst>
          </p:cNvPr>
          <p:cNvSpPr>
            <a:spLocks noGrp="1"/>
          </p:cNvSpPr>
          <p:nvPr>
            <p:ph idx="1"/>
          </p:nvPr>
        </p:nvSpPr>
        <p:spPr>
          <a:xfrm>
            <a:off x="1216325" y="595223"/>
            <a:ext cx="9873122" cy="5789653"/>
          </a:xfrm>
        </p:spPr>
        <p:txBody>
          <a:bodyPr vert="horz" lIns="91440" tIns="45720" rIns="91440" bIns="45720" rtlCol="0" anchor="t">
            <a:normAutofit/>
          </a:bodyPr>
          <a:lstStyle/>
          <a:p>
            <a:pPr marL="0" indent="0">
              <a:buNone/>
            </a:pPr>
            <a:r>
              <a:rPr lang="en-US" sz="2000" dirty="0" smtClean="0">
                <a:ea typeface="+mn-lt"/>
                <a:cs typeface="+mn-lt"/>
              </a:rPr>
              <a:t>As </a:t>
            </a:r>
            <a:r>
              <a:rPr lang="en-US" sz="2000" dirty="0">
                <a:ea typeface="+mn-lt"/>
                <a:cs typeface="+mn-lt"/>
              </a:rPr>
              <a:t>an example, we have built this UI with Angular Material </a:t>
            </a:r>
            <a:r>
              <a:rPr lang="en-US" sz="2000" dirty="0" smtClean="0">
                <a:ea typeface="+mn-lt"/>
                <a:cs typeface="+mn-lt"/>
              </a:rPr>
              <a:t>components</a:t>
            </a:r>
            <a:r>
              <a:rPr lang="en-US" sz="2000" dirty="0">
                <a:ea typeface="+mn-lt"/>
                <a:cs typeface="+mn-lt"/>
              </a:rPr>
              <a:t>, but of course, the alternative file upload UI could take any form that you like.</a:t>
            </a:r>
            <a:endParaRPr lang="en-US" sz="2000" dirty="0">
              <a:ea typeface="Calibri" panose="020F0502020204030204"/>
              <a:cs typeface="Calibri" panose="020F0502020204030204"/>
            </a:endParaRPr>
          </a:p>
          <a:p>
            <a:pPr marL="0" indent="0">
              <a:buNone/>
            </a:pPr>
            <a:r>
              <a:rPr lang="en-US" sz="2000" dirty="0">
                <a:ea typeface="+mn-lt"/>
                <a:cs typeface="+mn-lt"/>
              </a:rPr>
              <a:t>This UI could be a dialog, a drag and drop zone, or like in the case of our component, just a styled button:</a:t>
            </a:r>
            <a:endParaRPr lang="en-US" sz="20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a:buNone/>
            </a:pPr>
            <a:r>
              <a:rPr lang="en-US" sz="2000" dirty="0" smtClean="0">
                <a:ea typeface="+mn-lt"/>
                <a:cs typeface="+mn-lt"/>
              </a:rPr>
              <a:t>   </a:t>
            </a:r>
          </a:p>
          <a:p>
            <a:pPr>
              <a:buNone/>
            </a:pPr>
            <a:r>
              <a:rPr lang="en-US" sz="2000" dirty="0">
                <a:ea typeface="+mn-lt"/>
                <a:cs typeface="+mn-lt"/>
              </a:rPr>
              <a:t> </a:t>
            </a:r>
            <a:r>
              <a:rPr lang="en-US" sz="2000" dirty="0" smtClean="0">
                <a:ea typeface="+mn-lt"/>
                <a:cs typeface="+mn-lt"/>
              </a:rPr>
              <a:t>  </a:t>
            </a:r>
            <a:r>
              <a:rPr lang="en-US" sz="2000" dirty="0" smtClean="0">
                <a:ea typeface="+mn-lt"/>
                <a:cs typeface="+mn-lt"/>
              </a:rPr>
              <a:t>Notice </a:t>
            </a:r>
            <a:r>
              <a:rPr lang="en-US" sz="2000" dirty="0">
                <a:ea typeface="+mn-lt"/>
                <a:cs typeface="+mn-lt"/>
              </a:rPr>
              <a:t>in the component template how the upload blue button and </a:t>
            </a:r>
            <a:r>
              <a:rPr lang="en-US" sz="2000" dirty="0" smtClean="0">
                <a:ea typeface="+mn-lt"/>
                <a:cs typeface="+mn-lt"/>
              </a:rPr>
              <a:t>the invisible </a:t>
            </a:r>
            <a:r>
              <a:rPr lang="en-US" sz="2000" dirty="0">
                <a:ea typeface="+mn-lt"/>
                <a:cs typeface="+mn-lt"/>
              </a:rPr>
              <a:t>file input are linked. When the user clicks on the blue button, </a:t>
            </a:r>
            <a:r>
              <a:rPr lang="en-US" sz="2000" dirty="0" smtClean="0">
                <a:ea typeface="+mn-lt"/>
                <a:cs typeface="+mn-lt"/>
              </a:rPr>
              <a:t>a click </a:t>
            </a:r>
            <a:r>
              <a:rPr lang="en-US" sz="2000" dirty="0">
                <a:ea typeface="+mn-lt"/>
                <a:cs typeface="+mn-lt"/>
              </a:rPr>
              <a:t>handler triggers the file input via </a:t>
            </a:r>
            <a:r>
              <a:rPr lang="en-US" sz="2000" dirty="0" err="1">
                <a:latin typeface="Consolas"/>
                <a:ea typeface="Calibri" panose="020F0502020204030204"/>
                <a:cs typeface="Calibri" panose="020F0502020204030204"/>
              </a:rPr>
              <a:t>fileUpload.click</a:t>
            </a:r>
            <a:r>
              <a:rPr lang="en-US" sz="2000" dirty="0">
                <a:latin typeface="Consolas"/>
                <a:ea typeface="Calibri" panose="020F0502020204030204"/>
                <a:cs typeface="Calibri" panose="020F0502020204030204"/>
              </a:rPr>
              <a:t>()</a:t>
            </a:r>
            <a:r>
              <a:rPr lang="en-US" sz="2000" dirty="0">
                <a:ea typeface="+mn-lt"/>
                <a:cs typeface="+mn-lt"/>
              </a:rPr>
              <a:t>.</a:t>
            </a:r>
            <a:endParaRPr lang="en-US" sz="2000" dirty="0">
              <a:ea typeface="Calibri"/>
              <a:cs typeface="Calibri"/>
            </a:endParaRPr>
          </a:p>
          <a:p>
            <a:pPr>
              <a:buNone/>
            </a:pPr>
            <a:r>
              <a:rPr lang="en-US" sz="2000" dirty="0" smtClean="0">
                <a:ea typeface="+mn-lt"/>
                <a:cs typeface="+mn-lt"/>
              </a:rPr>
              <a:t>   The </a:t>
            </a:r>
            <a:r>
              <a:rPr lang="en-US" sz="2000" dirty="0">
                <a:ea typeface="+mn-lt"/>
                <a:cs typeface="+mn-lt"/>
              </a:rPr>
              <a:t>user will then choose a file from the file upload dialog, and the </a:t>
            </a:r>
            <a:r>
              <a:rPr lang="en-US" sz="2000" dirty="0" smtClean="0">
                <a:latin typeface="Consolas"/>
                <a:ea typeface="Calibri" panose="020F0502020204030204"/>
                <a:cs typeface="Calibri" panose="020F0502020204030204"/>
              </a:rPr>
              <a:t>change </a:t>
            </a:r>
            <a:r>
              <a:rPr lang="en-US" sz="2000" dirty="0" smtClean="0">
                <a:ea typeface="+mn-lt"/>
                <a:cs typeface="+mn-lt"/>
              </a:rPr>
              <a:t>event </a:t>
            </a:r>
            <a:r>
              <a:rPr lang="en-US" sz="2000" dirty="0">
                <a:ea typeface="+mn-lt"/>
                <a:cs typeface="+mn-lt"/>
              </a:rPr>
              <a:t>will be triggered and handled by </a:t>
            </a:r>
            <a:r>
              <a:rPr lang="en-US" sz="2000" dirty="0" err="1">
                <a:latin typeface="Consolas"/>
                <a:ea typeface="Calibri" panose="020F0502020204030204"/>
                <a:cs typeface="Calibri" panose="020F0502020204030204"/>
              </a:rPr>
              <a:t>onFileSelected</a:t>
            </a:r>
            <a:r>
              <a:rPr lang="en-US" sz="2000" dirty="0">
                <a:latin typeface="Consolas"/>
                <a:ea typeface="Calibri" panose="020F0502020204030204"/>
                <a:cs typeface="Calibri" panose="020F0502020204030204"/>
              </a:rPr>
              <a:t>()</a:t>
            </a:r>
            <a:r>
              <a:rPr lang="en-US" sz="2000" dirty="0">
                <a:ea typeface="+mn-lt"/>
                <a:cs typeface="+mn-lt"/>
              </a:rPr>
              <a:t>.</a:t>
            </a:r>
            <a:endParaRPr lang="en-US" sz="2000" dirty="0"/>
          </a:p>
          <a:p>
            <a:pPr>
              <a:buNone/>
            </a:pPr>
            <a:endParaRPr lang="en-US" sz="2000" dirty="0"/>
          </a:p>
          <a:p>
            <a:pPr marL="0" indent="0">
              <a:buNone/>
            </a:pPr>
            <a:endParaRPr lang="en-US" sz="2000"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dirty="0">
              <a:ea typeface="+mn-lt"/>
              <a:cs typeface="+mn-lt"/>
            </a:endParaRPr>
          </a:p>
          <a:p>
            <a:pPr marL="0" indent="0">
              <a:buNone/>
            </a:pPr>
            <a:endParaRPr lang="en-US" dirty="0">
              <a:ea typeface="+mn-lt"/>
              <a:cs typeface="+mn-lt"/>
            </a:endParaRPr>
          </a:p>
          <a:p>
            <a:pPr>
              <a:buNone/>
            </a:pPr>
            <a:endParaRPr lang="en-US" sz="2400" dirty="0">
              <a:ea typeface="Calibri" panose="020F0502020204030204"/>
              <a:cs typeface="Calibri" panose="020F0502020204030204"/>
            </a:endParaRPr>
          </a:p>
        </p:txBody>
      </p:sp>
      <p:pic>
        <p:nvPicPr>
          <p:cNvPr id="4" name="Picture 4">
            <a:extLst>
              <a:ext uri="{FF2B5EF4-FFF2-40B4-BE49-F238E27FC236}">
                <a16:creationId xmlns:a16="http://schemas.microsoft.com/office/drawing/2014/main" xmlns="" id="{BAB148F8-2814-0C92-8F05-BC9B1AAF7ECB}"/>
              </a:ext>
            </a:extLst>
          </p:cNvPr>
          <p:cNvPicPr>
            <a:picLocks noChangeAspect="1"/>
          </p:cNvPicPr>
          <p:nvPr/>
        </p:nvPicPr>
        <p:blipFill>
          <a:blip r:embed="rId2"/>
          <a:stretch>
            <a:fillRect/>
          </a:stretch>
        </p:blipFill>
        <p:spPr>
          <a:xfrm>
            <a:off x="3916498" y="1983108"/>
            <a:ext cx="4086225" cy="1452356"/>
          </a:xfrm>
          <a:prstGeom prst="rect">
            <a:avLst/>
          </a:prstGeom>
        </p:spPr>
      </p:pic>
    </p:spTree>
    <p:extLst>
      <p:ext uri="{BB962C8B-B14F-4D97-AF65-F5344CB8AC3E}">
        <p14:creationId xmlns:p14="http://schemas.microsoft.com/office/powerpoint/2010/main" val="1793519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577256-795F-2318-CCEB-A3BA9C8324BA}"/>
              </a:ext>
            </a:extLst>
          </p:cNvPr>
          <p:cNvSpPr>
            <a:spLocks noGrp="1"/>
          </p:cNvSpPr>
          <p:nvPr>
            <p:ph idx="1"/>
          </p:nvPr>
        </p:nvSpPr>
        <p:spPr>
          <a:xfrm>
            <a:off x="802257" y="1449238"/>
            <a:ext cx="9767882" cy="5613075"/>
          </a:xfrm>
        </p:spPr>
        <p:txBody>
          <a:bodyPr vert="horz" lIns="91440" tIns="45720" rIns="91440" bIns="45720" rtlCol="0" anchor="t">
            <a:noAutofit/>
          </a:bodyPr>
          <a:lstStyle/>
          <a:p>
            <a:pPr marL="0" indent="0">
              <a:buNone/>
            </a:pPr>
            <a:r>
              <a:rPr lang="en-US" sz="1600" dirty="0">
                <a:ea typeface="+mn-lt"/>
                <a:cs typeface="+mn-lt"/>
              </a:rPr>
              <a:t>Let's now have a look at our component class and the implementation of </a:t>
            </a:r>
            <a:r>
              <a:rPr lang="en-US" sz="1600" dirty="0" err="1">
                <a:ea typeface="+mn-lt"/>
                <a:cs typeface="+mn-lt"/>
              </a:rPr>
              <a:t>onFileSelected</a:t>
            </a:r>
            <a:r>
              <a:rPr lang="en-US" sz="1600" dirty="0">
                <a:ea typeface="+mn-lt"/>
                <a:cs typeface="+mn-lt"/>
              </a:rPr>
              <a:t>():</a:t>
            </a:r>
          </a:p>
          <a:p>
            <a:pPr marL="0" indent="0">
              <a:buNone/>
            </a:pPr>
            <a:r>
              <a:rPr lang="en-US" sz="1600" dirty="0">
                <a:ea typeface="Calibri" panose="020F0502020204030204"/>
                <a:cs typeface="Calibri" panose="020F0502020204030204"/>
              </a:rPr>
              <a:t>@Component{{</a:t>
            </a:r>
          </a:p>
          <a:p>
            <a:pPr marL="0" indent="0">
              <a:buNone/>
            </a:pPr>
            <a:r>
              <a:rPr lang="en-US" sz="1600" dirty="0">
                <a:ea typeface="Calibri" panose="020F0502020204030204"/>
                <a:cs typeface="Calibri" panose="020F0502020204030204"/>
              </a:rPr>
              <a:t>Selector: 'file-upload',</a:t>
            </a:r>
          </a:p>
          <a:p>
            <a:pPr marL="0" indent="0">
              <a:buNone/>
            </a:pPr>
            <a:r>
              <a:rPr lang="en-US" sz="1600" dirty="0" err="1">
                <a:ea typeface="Calibri" panose="020F0502020204030204"/>
                <a:cs typeface="Calibri" panose="020F0502020204030204"/>
              </a:rPr>
              <a:t>TemplateUrl</a:t>
            </a:r>
            <a:r>
              <a:rPr lang="en-US" sz="1600" dirty="0">
                <a:ea typeface="Calibri" panose="020F0502020204030204"/>
                <a:cs typeface="Calibri" panose="020F0502020204030204"/>
              </a:rPr>
              <a:t>: "file-upload.component.html",</a:t>
            </a:r>
          </a:p>
          <a:p>
            <a:pPr marL="0" indent="0">
              <a:buNone/>
            </a:pPr>
            <a:r>
              <a:rPr lang="en-US" sz="1600" dirty="0" err="1">
                <a:ea typeface="Calibri" panose="020F0502020204030204"/>
                <a:cs typeface="Calibri" panose="020F0502020204030204"/>
              </a:rPr>
              <a:t>StyleUrls</a:t>
            </a:r>
            <a:r>
              <a:rPr lang="en-US" sz="1600" dirty="0">
                <a:ea typeface="Calibri" panose="020F0502020204030204"/>
                <a:cs typeface="Calibri" panose="020F0502020204030204"/>
              </a:rPr>
              <a:t>: ["file-</a:t>
            </a:r>
            <a:r>
              <a:rPr lang="en-US" sz="1600" dirty="0" err="1">
                <a:ea typeface="Calibri" panose="020F0502020204030204"/>
                <a:cs typeface="Calibri" panose="020F0502020204030204"/>
              </a:rPr>
              <a:t>upload.component.scss</a:t>
            </a:r>
            <a:r>
              <a:rPr lang="en-US" sz="1600" dirty="0">
                <a:ea typeface="Calibri" panose="020F0502020204030204"/>
                <a:cs typeface="Calibri" panose="020F0502020204030204"/>
              </a:rPr>
              <a:t>"]})</a:t>
            </a:r>
          </a:p>
          <a:p>
            <a:pPr marL="0" indent="0">
              <a:buNone/>
            </a:pPr>
            <a:r>
              <a:rPr lang="en-US" sz="1600" dirty="0">
                <a:ea typeface="Calibri" panose="020F0502020204030204"/>
                <a:cs typeface="Calibri" panose="020F0502020204030204"/>
              </a:rPr>
              <a:t>Export class </a:t>
            </a:r>
            <a:r>
              <a:rPr lang="en-US" sz="1600" dirty="0" err="1">
                <a:ea typeface="Calibri" panose="020F0502020204030204"/>
                <a:cs typeface="Calibri" panose="020F0502020204030204"/>
              </a:rPr>
              <a:t>FileUploadComponent</a:t>
            </a:r>
            <a:r>
              <a:rPr lang="en-US" sz="1600" dirty="0">
                <a:ea typeface="Calibri" panose="020F0502020204030204"/>
                <a:cs typeface="Calibri" panose="020F0502020204030204"/>
              </a:rPr>
              <a:t> {</a:t>
            </a:r>
            <a:r>
              <a:rPr lang="en-US" sz="1600" dirty="0" err="1">
                <a:ea typeface="Calibri" panose="020F0502020204030204"/>
                <a:cs typeface="Calibri" panose="020F0502020204030204"/>
              </a:rPr>
              <a:t>FileName</a:t>
            </a:r>
            <a:r>
              <a:rPr lang="en-US" sz="1600" dirty="0">
                <a:ea typeface="Calibri" panose="020F0502020204030204"/>
                <a:cs typeface="Calibri" panose="020F0502020204030204"/>
              </a:rPr>
              <a:t> = ' ';</a:t>
            </a:r>
          </a:p>
          <a:p>
            <a:pPr marL="0" indent="0">
              <a:buNone/>
            </a:pPr>
            <a:r>
              <a:rPr lang="en-US" sz="1600" dirty="0">
                <a:ea typeface="Calibri" panose="020F0502020204030204"/>
                <a:cs typeface="Calibri" panose="020F0502020204030204"/>
              </a:rPr>
              <a:t>Constructor(private </a:t>
            </a:r>
            <a:r>
              <a:rPr lang="en-US" sz="1600" dirty="0" err="1">
                <a:ea typeface="Calibri" panose="020F0502020204030204"/>
                <a:cs typeface="Calibri" panose="020F0502020204030204"/>
              </a:rPr>
              <a:t>http:HttpClient</a:t>
            </a:r>
            <a:r>
              <a:rPr lang="en-US" sz="1600" dirty="0">
                <a:ea typeface="Calibri" panose="020F0502020204030204"/>
                <a:cs typeface="Calibri" panose="020F0502020204030204"/>
              </a:rPr>
              <a:t>) {}</a:t>
            </a:r>
          </a:p>
          <a:p>
            <a:pPr marL="0" indent="0">
              <a:buNone/>
            </a:pPr>
            <a:r>
              <a:rPr lang="en-US" sz="1600" dirty="0" err="1">
                <a:ea typeface="Calibri" panose="020F0502020204030204"/>
                <a:cs typeface="Calibri" panose="020F0502020204030204"/>
              </a:rPr>
              <a:t>OnFileSelected</a:t>
            </a:r>
            <a:r>
              <a:rPr lang="en-US" sz="1600" dirty="0">
                <a:ea typeface="Calibri" panose="020F0502020204030204"/>
                <a:cs typeface="Calibri" panose="020F0502020204030204"/>
              </a:rPr>
              <a:t>(event) {Const </a:t>
            </a:r>
            <a:r>
              <a:rPr lang="en-US" sz="1600" dirty="0" err="1">
                <a:ea typeface="Calibri" panose="020F0502020204030204"/>
                <a:cs typeface="Calibri" panose="020F0502020204030204"/>
              </a:rPr>
              <a:t>file:file</a:t>
            </a:r>
            <a:r>
              <a:rPr lang="en-US" sz="1600" dirty="0">
                <a:ea typeface="Calibri" panose="020F0502020204030204"/>
                <a:cs typeface="Calibri" panose="020F0502020204030204"/>
              </a:rPr>
              <a:t> = </a:t>
            </a:r>
            <a:r>
              <a:rPr lang="en-US" sz="1600" dirty="0" err="1">
                <a:ea typeface="Calibri" panose="020F0502020204030204"/>
                <a:cs typeface="Calibri" panose="020F0502020204030204"/>
              </a:rPr>
              <a:t>event.target.files</a:t>
            </a:r>
            <a:r>
              <a:rPr lang="en-US" sz="1600" dirty="0">
                <a:ea typeface="Calibri" panose="020F0502020204030204"/>
                <a:cs typeface="Calibri" panose="020F0502020204030204"/>
              </a:rPr>
              <a:t>[]</a:t>
            </a:r>
          </a:p>
          <a:p>
            <a:pPr marL="0" indent="0">
              <a:buNone/>
            </a:pPr>
            <a:r>
              <a:rPr lang="en-US" sz="1600" dirty="0">
                <a:ea typeface="Calibri" panose="020F0502020204030204"/>
                <a:cs typeface="Calibri" panose="020F0502020204030204"/>
              </a:rPr>
              <a:t>If (file) {</a:t>
            </a:r>
          </a:p>
          <a:p>
            <a:pPr marL="0" indent="0">
              <a:buNone/>
            </a:pPr>
            <a:r>
              <a:rPr lang="en-US" sz="1600" dirty="0" err="1">
                <a:ea typeface="Calibri" panose="020F0502020204030204"/>
                <a:cs typeface="Calibri" panose="020F0502020204030204"/>
              </a:rPr>
              <a:t>This.fileName</a:t>
            </a:r>
            <a:r>
              <a:rPr lang="en-US" sz="1600" dirty="0">
                <a:ea typeface="Calibri" panose="020F0502020204030204"/>
                <a:cs typeface="Calibri" panose="020F0502020204030204"/>
              </a:rPr>
              <a:t> = file.name;</a:t>
            </a:r>
          </a:p>
          <a:p>
            <a:pPr marL="0" indent="0">
              <a:buNone/>
            </a:pPr>
            <a:r>
              <a:rPr lang="en-US" sz="1600" dirty="0">
                <a:ea typeface="Calibri" panose="020F0502020204030204"/>
                <a:cs typeface="Calibri" panose="020F0502020204030204"/>
              </a:rPr>
              <a:t>Const </a:t>
            </a:r>
            <a:r>
              <a:rPr lang="en-US" sz="1600" dirty="0" err="1">
                <a:ea typeface="Calibri" panose="020F0502020204030204"/>
                <a:cs typeface="Calibri" panose="020F0502020204030204"/>
              </a:rPr>
              <a:t>formData</a:t>
            </a:r>
            <a:r>
              <a:rPr lang="en-US" sz="1600" dirty="0">
                <a:ea typeface="Calibri" panose="020F0502020204030204"/>
                <a:cs typeface="Calibri" panose="020F0502020204030204"/>
              </a:rPr>
              <a:t> = new </a:t>
            </a:r>
            <a:r>
              <a:rPr lang="en-US" sz="1600" dirty="0" err="1">
                <a:ea typeface="Calibri" panose="020F0502020204030204"/>
                <a:cs typeface="Calibri" panose="020F0502020204030204"/>
              </a:rPr>
              <a:t>FormData</a:t>
            </a:r>
            <a:r>
              <a:rPr lang="en-US" sz="1600" dirty="0">
                <a:ea typeface="Calibri" panose="020F0502020204030204"/>
                <a:cs typeface="Calibri" panose="020F0502020204030204"/>
              </a:rPr>
              <a:t>();</a:t>
            </a:r>
          </a:p>
          <a:p>
            <a:pPr marL="0" indent="0">
              <a:buNone/>
            </a:pPr>
            <a:r>
              <a:rPr lang="en-US" sz="1600" dirty="0" err="1">
                <a:ea typeface="Calibri" panose="020F0502020204030204"/>
                <a:cs typeface="Calibri" panose="020F0502020204030204"/>
              </a:rPr>
              <a:t>FormData.append</a:t>
            </a:r>
            <a:r>
              <a:rPr lang="en-US" sz="1600" dirty="0">
                <a:ea typeface="Calibri" panose="020F0502020204030204"/>
                <a:cs typeface="Calibri" panose="020F0502020204030204"/>
              </a:rPr>
              <a:t>("thumbnail" , file);</a:t>
            </a:r>
          </a:p>
          <a:p>
            <a:pPr marL="0" indent="0">
              <a:buNone/>
            </a:pPr>
            <a:r>
              <a:rPr lang="en-US" sz="1600" dirty="0">
                <a:ea typeface="Calibri" panose="020F0502020204030204"/>
                <a:cs typeface="Calibri" panose="020F0502020204030204"/>
              </a:rPr>
              <a:t>Const upload = </a:t>
            </a:r>
            <a:r>
              <a:rPr lang="en-US" sz="1600" dirty="0" err="1">
                <a:ea typeface="Calibri" panose="020F0502020204030204"/>
                <a:cs typeface="Calibri" panose="020F0502020204030204"/>
              </a:rPr>
              <a:t>this.http.post</a:t>
            </a:r>
            <a:r>
              <a:rPr lang="en-US" sz="1600" dirty="0">
                <a:ea typeface="Calibri" panose="020F0502020204030204"/>
                <a:cs typeface="Calibri" panose="020F0502020204030204"/>
              </a:rPr>
              <a:t>("/</a:t>
            </a:r>
            <a:r>
              <a:rPr lang="en-US" sz="1600" dirty="0" err="1">
                <a:ea typeface="Calibri" panose="020F0502020204030204"/>
                <a:cs typeface="Calibri" panose="020F0502020204030204"/>
              </a:rPr>
              <a:t>api</a:t>
            </a:r>
            <a:r>
              <a:rPr lang="en-US" sz="1600" dirty="0">
                <a:ea typeface="Calibri" panose="020F0502020204030204"/>
                <a:cs typeface="Calibri" panose="020F0502020204030204"/>
              </a:rPr>
              <a:t>/thumbnail-upload", </a:t>
            </a:r>
            <a:r>
              <a:rPr lang="en-US" sz="1600" dirty="0" err="1">
                <a:ea typeface="Calibri" panose="020F0502020204030204"/>
                <a:cs typeface="Calibri" panose="020F0502020204030204"/>
              </a:rPr>
              <a:t>formData</a:t>
            </a:r>
            <a:r>
              <a:rPr lang="en-US" sz="1600" dirty="0">
                <a:ea typeface="Calibri" panose="020F0502020204030204"/>
                <a:cs typeface="Calibri" panose="020F0502020204030204"/>
              </a:rPr>
              <a:t>);</a:t>
            </a:r>
            <a:r>
              <a:rPr lang="en-US" sz="1600" dirty="0" err="1">
                <a:ea typeface="Calibri" panose="020F0502020204030204"/>
                <a:cs typeface="Calibri" panose="020F0502020204030204"/>
              </a:rPr>
              <a:t>Upload.subscribe</a:t>
            </a:r>
            <a:r>
              <a:rPr lang="en-US" sz="1600" dirty="0">
                <a:ea typeface="Calibri" panose="020F0502020204030204"/>
                <a:cs typeface="Calibri" panose="020F0502020204030204"/>
              </a:rPr>
              <a:t>();}}</a:t>
            </a:r>
          </a:p>
          <a:p>
            <a:pPr marL="0" indent="0">
              <a:buNone/>
            </a:pPr>
            <a:r>
              <a:rPr lang="en-US" sz="1600" dirty="0">
                <a:ea typeface="Calibri" panose="020F0502020204030204"/>
                <a:cs typeface="Calibri" panose="020F0502020204030204"/>
              </a:rPr>
              <a:t>}</a:t>
            </a:r>
          </a:p>
          <a:p>
            <a:pPr marL="0" indent="0">
              <a:buNone/>
            </a:pPr>
            <a:endParaRPr lang="en-US" sz="1000"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sz="1800" dirty="0">
              <a:ea typeface="Calibri" panose="020F0502020204030204"/>
              <a:cs typeface="Calibri" panose="020F0502020204030204"/>
            </a:endParaRPr>
          </a:p>
        </p:txBody>
      </p:sp>
      <p:sp>
        <p:nvSpPr>
          <p:cNvPr id="2" name="Title 1">
            <a:extLst>
              <a:ext uri="{FF2B5EF4-FFF2-40B4-BE49-F238E27FC236}">
                <a16:creationId xmlns:a16="http://schemas.microsoft.com/office/drawing/2014/main" xmlns="" id="{733D3B47-0972-25CE-8B36-9E17FFB04C17}"/>
              </a:ext>
            </a:extLst>
          </p:cNvPr>
          <p:cNvSpPr>
            <a:spLocks noGrp="1"/>
          </p:cNvSpPr>
          <p:nvPr>
            <p:ph type="title"/>
          </p:nvPr>
        </p:nvSpPr>
        <p:spPr>
          <a:xfrm>
            <a:off x="2611808" y="318199"/>
            <a:ext cx="7958331" cy="1077229"/>
          </a:xfrm>
        </p:spPr>
        <p:txBody>
          <a:bodyPr>
            <a:normAutofit fontScale="90000"/>
          </a:bodyPr>
          <a:lstStyle/>
          <a:p>
            <a:r>
              <a:rPr lang="en-US" dirty="0">
                <a:ea typeface="Calibri Light"/>
                <a:cs typeface="Calibri Light"/>
              </a:rPr>
              <a:t>Uploading a file to the backend using the Angular HTTP client</a:t>
            </a:r>
            <a:endParaRPr lang="en-US" dirty="0"/>
          </a:p>
        </p:txBody>
      </p:sp>
    </p:spTree>
    <p:extLst>
      <p:ext uri="{BB962C8B-B14F-4D97-AF65-F5344CB8AC3E}">
        <p14:creationId xmlns:p14="http://schemas.microsoft.com/office/powerpoint/2010/main" val="2577573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72244A-43B8-CE92-8530-6B73087EBB0C}"/>
              </a:ext>
            </a:extLst>
          </p:cNvPr>
          <p:cNvSpPr>
            <a:spLocks noGrp="1"/>
          </p:cNvSpPr>
          <p:nvPr>
            <p:ph idx="1"/>
          </p:nvPr>
        </p:nvSpPr>
        <p:spPr>
          <a:xfrm>
            <a:off x="1283094" y="1151973"/>
            <a:ext cx="9971315" cy="4351338"/>
          </a:xfrm>
        </p:spPr>
        <p:txBody>
          <a:bodyPr vert="horz" lIns="91440" tIns="45720" rIns="91440" bIns="45720" rtlCol="0" anchor="t">
            <a:normAutofit fontScale="85000" lnSpcReduction="20000"/>
          </a:bodyPr>
          <a:lstStyle/>
          <a:p>
            <a:pPr marL="0" indent="0">
              <a:buNone/>
            </a:pPr>
            <a:r>
              <a:rPr lang="en-US" dirty="0">
                <a:ea typeface="+mn-lt"/>
                <a:cs typeface="+mn-lt"/>
              </a:rPr>
              <a:t>Here is what is going in this component:</a:t>
            </a:r>
            <a:endParaRPr lang="en-US" dirty="0">
              <a:ea typeface="Calibri" panose="020F0502020204030204"/>
              <a:cs typeface="Calibri" panose="020F0502020204030204"/>
            </a:endParaRPr>
          </a:p>
          <a:p>
            <a:pPr marL="0" indent="0">
              <a:buNone/>
            </a:pPr>
            <a:endParaRPr lang="en-US" dirty="0">
              <a:ea typeface="+mn-lt"/>
              <a:cs typeface="+mn-lt"/>
            </a:endParaRPr>
          </a:p>
          <a:p>
            <a:r>
              <a:rPr lang="en-US" dirty="0">
                <a:ea typeface="+mn-lt"/>
                <a:cs typeface="+mn-lt"/>
              </a:rPr>
              <a:t>we are getting a reference to the files that the user selected by accessing the </a:t>
            </a:r>
            <a:r>
              <a:rPr lang="en-US" dirty="0" err="1">
                <a:latin typeface="Consolas"/>
              </a:rPr>
              <a:t>event.target.files</a:t>
            </a:r>
            <a:r>
              <a:rPr lang="en-US" dirty="0">
                <a:ea typeface="+mn-lt"/>
                <a:cs typeface="+mn-lt"/>
              </a:rPr>
              <a:t> property.</a:t>
            </a:r>
            <a:endParaRPr lang="en-US" dirty="0">
              <a:ea typeface="Calibri" panose="020F0502020204030204"/>
              <a:cs typeface="Calibri" panose="020F0502020204030204"/>
            </a:endParaRPr>
          </a:p>
          <a:p>
            <a:r>
              <a:rPr lang="en-US" dirty="0">
                <a:ea typeface="+mn-lt"/>
                <a:cs typeface="+mn-lt"/>
              </a:rPr>
              <a:t>we then build a form payload by using the </a:t>
            </a:r>
            <a:r>
              <a:rPr lang="en-US" dirty="0" err="1">
                <a:latin typeface="Consolas"/>
              </a:rPr>
              <a:t>FormData</a:t>
            </a:r>
            <a:r>
              <a:rPr lang="en-US" dirty="0">
                <a:ea typeface="+mn-lt"/>
                <a:cs typeface="+mn-lt"/>
              </a:rPr>
              <a:t> API. This is a standard browser API, it's not Angular-specific.</a:t>
            </a:r>
            <a:endParaRPr lang="en-US" dirty="0">
              <a:ea typeface="Calibri" panose="020F0502020204030204"/>
              <a:cs typeface="Calibri" panose="020F0502020204030204"/>
            </a:endParaRPr>
          </a:p>
          <a:p>
            <a:r>
              <a:rPr lang="en-US" dirty="0">
                <a:ea typeface="+mn-lt"/>
                <a:cs typeface="+mn-lt"/>
              </a:rPr>
              <a:t>we then use the Angular HTTP client to create an HTTP request and send the file to the backend</a:t>
            </a:r>
            <a:endParaRPr lang="en-US" dirty="0">
              <a:ea typeface="Calibri" panose="020F0502020204030204"/>
              <a:cs typeface="Calibri" panose="020F0502020204030204"/>
            </a:endParaRPr>
          </a:p>
          <a:p>
            <a:pPr marL="0" indent="0">
              <a:buNone/>
            </a:pPr>
            <a:endParaRPr lang="en-US" dirty="0">
              <a:ea typeface="+mn-lt"/>
              <a:cs typeface="+mn-lt"/>
            </a:endParaRPr>
          </a:p>
          <a:p>
            <a:pPr marL="0" indent="0">
              <a:buNone/>
            </a:pPr>
            <a:r>
              <a:rPr lang="en-US" dirty="0">
                <a:ea typeface="+mn-lt"/>
                <a:cs typeface="+mn-lt"/>
              </a:rPr>
              <a:t>At this point, we would already have a working file upload component. But we want to take this component one step further. We want to be able to display a progress indicator to the user, and also support upload cancelation.</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737428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A090C6-472F-F6F5-D6F2-A7483ACC0AA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In the final version of our file upload component, we can require the user to upload a file of a certain type, by using the </a:t>
            </a:r>
            <a:r>
              <a:rPr lang="en-US" dirty="0" err="1">
                <a:latin typeface="Consolas"/>
              </a:rPr>
              <a:t>requiredFileType</a:t>
            </a:r>
            <a:r>
              <a:rPr lang="en-US" dirty="0">
                <a:ea typeface="+mn-lt"/>
                <a:cs typeface="+mn-lt"/>
              </a:rPr>
              <a:t> property:</a:t>
            </a:r>
            <a:endParaRPr lang="en-US" dirty="0">
              <a:ea typeface="Calibri" panose="020F0502020204030204"/>
              <a:cs typeface="Calibri" panose="020F0502020204030204"/>
            </a:endParaRPr>
          </a:p>
          <a:p>
            <a:pPr marL="0" indent="0">
              <a:buNone/>
            </a:pPr>
            <a:endParaRPr lang="en-US" dirty="0"/>
          </a:p>
          <a:p>
            <a:pPr marL="0" indent="0">
              <a:buNone/>
            </a:pPr>
            <a:r>
              <a:rPr lang="en-US" dirty="0"/>
              <a:t>&lt;file-upload </a:t>
            </a:r>
            <a:r>
              <a:rPr lang="en-US" dirty="0" err="1"/>
              <a:t>requiredFileType</a:t>
            </a:r>
            <a:r>
              <a:rPr lang="en-US" dirty="0"/>
              <a:t>="image/</a:t>
            </a:r>
            <a:r>
              <a:rPr lang="en-US" dirty="0" err="1"/>
              <a:t>png</a:t>
            </a:r>
            <a:r>
              <a:rPr lang="en-US" dirty="0"/>
              <a:t>"&gt;&lt;/file-upload&gt;</a:t>
            </a:r>
            <a:br>
              <a:rPr lang="en-US" dirty="0"/>
            </a:br>
            <a:endParaRPr lang="en-US">
              <a:ea typeface="Calibri" panose="020F0502020204030204"/>
              <a:cs typeface="Calibri" panose="020F0502020204030204"/>
            </a:endParaRPr>
          </a:p>
          <a:p>
            <a:pPr marL="0" indent="0">
              <a:buNone/>
            </a:pPr>
            <a:r>
              <a:rPr lang="en-US" dirty="0">
                <a:ea typeface="+mn-lt"/>
                <a:cs typeface="+mn-lt"/>
              </a:rPr>
              <a:t>This property is then passed directly to the </a:t>
            </a:r>
            <a:r>
              <a:rPr lang="en-US" dirty="0">
                <a:latin typeface="Consolas"/>
                <a:ea typeface="Calibri"/>
                <a:cs typeface="Calibri"/>
              </a:rPr>
              <a:t>accept</a:t>
            </a:r>
            <a:r>
              <a:rPr lang="en-US" dirty="0">
                <a:ea typeface="+mn-lt"/>
                <a:cs typeface="+mn-lt"/>
              </a:rPr>
              <a:t> property of the file input in the file upload template, forcing the user to select a </a:t>
            </a:r>
            <a:r>
              <a:rPr lang="en-US" dirty="0" err="1">
                <a:ea typeface="+mn-lt"/>
                <a:cs typeface="+mn-lt"/>
              </a:rPr>
              <a:t>png</a:t>
            </a:r>
            <a:r>
              <a:rPr lang="en-US" dirty="0">
                <a:ea typeface="+mn-lt"/>
                <a:cs typeface="+mn-lt"/>
              </a:rPr>
              <a:t> file from the file upload dialog.</a:t>
            </a:r>
            <a:endParaRPr lang="en-US" dirty="0">
              <a:ea typeface="Calibri"/>
              <a:cs typeface="Calibri"/>
            </a:endParaRPr>
          </a:p>
        </p:txBody>
      </p:sp>
      <p:sp>
        <p:nvSpPr>
          <p:cNvPr id="2" name="Title 1">
            <a:extLst>
              <a:ext uri="{FF2B5EF4-FFF2-40B4-BE49-F238E27FC236}">
                <a16:creationId xmlns:a16="http://schemas.microsoft.com/office/drawing/2014/main" xmlns="" id="{DF801B53-6B2E-50DE-AB73-6E3014BDFD13}"/>
              </a:ext>
            </a:extLst>
          </p:cNvPr>
          <p:cNvSpPr>
            <a:spLocks noGrp="1"/>
          </p:cNvSpPr>
          <p:nvPr>
            <p:ph type="title"/>
          </p:nvPr>
        </p:nvSpPr>
        <p:spPr/>
        <p:txBody>
          <a:bodyPr/>
          <a:lstStyle/>
          <a:p>
            <a:r>
              <a:rPr lang="en-US" dirty="0">
                <a:ea typeface="Calibri Light"/>
                <a:cs typeface="Calibri Light"/>
              </a:rPr>
              <a:t>How to accept only files of a certain type</a:t>
            </a:r>
            <a:endParaRPr lang="en-US" dirty="0"/>
          </a:p>
        </p:txBody>
      </p:sp>
    </p:spTree>
    <p:extLst>
      <p:ext uri="{BB962C8B-B14F-4D97-AF65-F5344CB8AC3E}">
        <p14:creationId xmlns:p14="http://schemas.microsoft.com/office/powerpoint/2010/main" val="1561219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178</TotalTime>
  <Words>877</Words>
  <Application>Microsoft Office PowerPoint</Application>
  <PresentationFormat>Custom</PresentationFormat>
  <Paragraphs>116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DOCUMENT UPLOAD USER INTERFACE  GALGOTIAS UNIVERSITY School of computing science and Engineering  COURSE:- B.tech                SEMESTER:- 3rd </vt:lpstr>
      <vt:lpstr>HOW TO UPLOAD FILES IN A BROWSER</vt:lpstr>
      <vt:lpstr>PowerPoint Presentation</vt:lpstr>
      <vt:lpstr>Building The User Interface Of a File Upload Component</vt:lpstr>
      <vt:lpstr>PowerPoint Presentation</vt:lpstr>
      <vt:lpstr>PowerPoint Presentation</vt:lpstr>
      <vt:lpstr>Uploading a file to the backend using the Angular HTTP client</vt:lpstr>
      <vt:lpstr>PowerPoint Presentation</vt:lpstr>
      <vt:lpstr>How to accept only files of a certain type</vt:lpstr>
      <vt:lpstr>.</vt:lpstr>
      <vt:lpstr>How to upload multiple files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599</cp:revision>
  <dcterms:created xsi:type="dcterms:W3CDTF">2022-10-15T03:42:50Z</dcterms:created>
  <dcterms:modified xsi:type="dcterms:W3CDTF">2022-11-26T07:34:27Z</dcterms:modified>
</cp:coreProperties>
</file>