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4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Innovation: Government of Jharkhand 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Code:SIH1369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Title: Online integrated platform for projects taken up by the students of various universities/colleges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Team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Vaidik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dirty="0" err="1" smtClean="0">
                <a:solidFill>
                  <a:srgbClr val="5D7C3F"/>
                </a:solidFill>
              </a:rPr>
              <a:t>Subhash</a:t>
            </a:r>
            <a:r>
              <a:rPr lang="en-US" dirty="0" smtClean="0">
                <a:solidFill>
                  <a:srgbClr val="5D7C3F"/>
                </a:solidFill>
              </a:rPr>
              <a:t> </a:t>
            </a:r>
            <a:r>
              <a:rPr lang="en-US" dirty="0">
                <a:solidFill>
                  <a:srgbClr val="5D7C3F"/>
                </a:solidFill>
              </a:rPr>
              <a:t>Kumar </a:t>
            </a:r>
            <a:r>
              <a:rPr lang="en-US" dirty="0" err="1">
                <a:solidFill>
                  <a:srgbClr val="5D7C3F"/>
                </a:solidFill>
              </a:rPr>
              <a:t>Choudhary</a:t>
            </a:r>
            <a:r>
              <a:rPr lang="en-US" dirty="0">
                <a:solidFill>
                  <a:srgbClr val="5D7C3F"/>
                </a:solidFill>
              </a:rPr>
              <a:t> (21scse1011526</a:t>
            </a:r>
            <a:r>
              <a:rPr lang="en-US" dirty="0" smtClean="0">
                <a:solidFill>
                  <a:srgbClr val="5D7C3F"/>
                </a:solidFill>
              </a:rPr>
              <a:t>)</a:t>
            </a:r>
            <a:endParaRPr lang="en-US" dirty="0" smtClean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Galgotias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University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Smart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ducation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65744" cy="3331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err="1" smtClean="0"/>
              <a:t>Vaidik</a:t>
            </a:r>
            <a:r>
              <a:rPr lang="en-US" dirty="0" smtClean="0"/>
              <a:t> </a:t>
            </a:r>
            <a:r>
              <a:rPr lang="en-US" dirty="0"/>
              <a:t>is a cutting-edge online platform designed to connect and showcase the innovative projects undertaken by students from diverse universities and colleges</a:t>
            </a:r>
            <a:r>
              <a:rPr lang="en-US" dirty="0" smtClean="0"/>
              <a:t>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/>
              <a:t>This dynamic space fosters collaboration, knowledge sharing, and inspiration across academic boundaries. </a:t>
            </a: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From </a:t>
            </a:r>
            <a:r>
              <a:rPr lang="en-US" dirty="0"/>
              <a:t>groundbreaking research to creative tech solutions, </a:t>
            </a:r>
            <a:r>
              <a:rPr lang="en-US" dirty="0" err="1" smtClean="0"/>
              <a:t>Vaid</a:t>
            </a:r>
            <a:r>
              <a:rPr lang="en-US" i="1" dirty="0" err="1" smtClean="0"/>
              <a:t>ik</a:t>
            </a:r>
            <a:r>
              <a:rPr lang="en-US" dirty="0" smtClean="0"/>
              <a:t> </a:t>
            </a:r>
            <a:r>
              <a:rPr lang="en-US" dirty="0"/>
              <a:t>is where the future of academia meets real-world impact. </a:t>
            </a:r>
            <a:endParaRPr lang="en-US" dirty="0" smtClean="0"/>
          </a:p>
          <a:p>
            <a:pPr marL="0" lvl="0" indent="0"/>
            <a:r>
              <a:rPr lang="en-US" dirty="0" smtClean="0"/>
              <a:t>Join </a:t>
            </a:r>
            <a:r>
              <a:rPr lang="en-US" dirty="0"/>
              <a:t>us in celebrating the brilliance of student-driven innovation!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254288" y="3738282"/>
            <a:ext cx="4813425" cy="30300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>
                <a:latin typeface="Libre Franklin" charset="0"/>
              </a:rPr>
              <a:t>Serving </a:t>
            </a:r>
            <a:r>
              <a:rPr lang="en-US" dirty="0">
                <a:latin typeface="Libre Franklin" charset="0"/>
              </a:rPr>
              <a:t>as the cornerstone of web content structuring, HTML provides the fundamental framework and layout for our </a:t>
            </a:r>
            <a:r>
              <a:rPr lang="en-US" dirty="0" smtClean="0">
                <a:latin typeface="Libre Franklin" charset="0"/>
              </a:rPr>
              <a:t>platform.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>
                <a:latin typeface="Libre Franklin" charset="0"/>
              </a:rPr>
              <a:t>CSS : </a:t>
            </a:r>
            <a:r>
              <a:rPr lang="en-US" dirty="0">
                <a:latin typeface="Libre Franklin" charset="0"/>
              </a:rPr>
              <a:t>This pivotal technology governs the aesthetic presentation, allowing for precise customization of design elements, including colors, typography, and </a:t>
            </a:r>
            <a:r>
              <a:rPr lang="en-US" dirty="0" smtClean="0">
                <a:latin typeface="Libre Franklin" charset="0"/>
              </a:rPr>
              <a:t>layout.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>
                <a:latin typeface="Libre Franklin" charset="0"/>
              </a:rPr>
              <a:t>JavaScript</a:t>
            </a:r>
            <a:r>
              <a:rPr lang="en-US" dirty="0">
                <a:latin typeface="Libre Franklin" charset="0"/>
              </a:rPr>
              <a:t>: Employed as a versatile scripting language, JavaScript imbues our website with interactivity and dynamic </a:t>
            </a:r>
            <a:r>
              <a:rPr lang="en-US" dirty="0" smtClean="0">
                <a:latin typeface="Libre Franklin" charset="0"/>
              </a:rPr>
              <a:t>functionality.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>
                <a:latin typeface="Libre Franklin" charset="0"/>
              </a:rPr>
              <a:t>SQL: </a:t>
            </a:r>
            <a:r>
              <a:rPr lang="en-US" dirty="0">
                <a:latin typeface="Libre Franklin" charset="0"/>
              </a:rPr>
              <a:t>Integral to database management, SQL facilitates efficient data manipulation within our website's database. </a:t>
            </a: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" r="30743" b="-990"/>
          <a:stretch/>
        </p:blipFill>
        <p:spPr bwMode="auto">
          <a:xfrm>
            <a:off x="7130001" y="135996"/>
            <a:ext cx="4937712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62852" y="2665644"/>
            <a:ext cx="4883524" cy="39951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Our platform encompasses projects ranging from school-level to college-level endeavors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/>
              <a:t> 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 smtClean="0"/>
              <a:t>Students </a:t>
            </a:r>
            <a:r>
              <a:rPr lang="en-US" dirty="0"/>
              <a:t>have the autonomy to select projects in accordance with their precise specifications.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/>
              <a:t>Faculty members can seamlessly provide citations and impart their expertise to their students via our website.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/>
              <a:t>Our platform will function as a guiding mentor for individuals in search of direction.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/>
              <a:t>Moreover, our website will classify concepts based on proficiency tiers, spanning fundamental, intermediate, and advanced levels.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website may experience challenges in efficiently handling high traffic volumes, especially during peak usage periods. 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dependent on server performance, which may lead to occasional downtime, impacting user accessibility.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platform relies on contributions from various sources, occasional delays or discrepancies in content availability may arise. 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should be aware of the potential risk of data loss, highlighting the imperative of maintaining personal backups to secure their information. 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b="1" dirty="0" err="1">
                <a:solidFill>
                  <a:srgbClr val="5D7C3F"/>
                </a:solidFill>
              </a:rPr>
              <a:t>Subhash</a:t>
            </a:r>
            <a:r>
              <a:rPr lang="en-US" b="1" dirty="0">
                <a:solidFill>
                  <a:srgbClr val="5D7C3F"/>
                </a:solidFill>
              </a:rPr>
              <a:t> Kumar </a:t>
            </a:r>
            <a:r>
              <a:rPr lang="en-US" b="1" dirty="0" err="1">
                <a:solidFill>
                  <a:srgbClr val="5D7C3F"/>
                </a:solidFill>
              </a:rPr>
              <a:t>Choudhary</a:t>
            </a:r>
            <a:r>
              <a:rPr lang="en-US" b="1" dirty="0">
                <a:solidFill>
                  <a:srgbClr val="5D7C3F"/>
                </a:solidFill>
              </a:rPr>
              <a:t> (21scse1011526</a:t>
            </a:r>
            <a:r>
              <a:rPr lang="en-US" b="1" dirty="0" smtClean="0">
                <a:solidFill>
                  <a:srgbClr val="5D7C3F"/>
                </a:solidFill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 smtClean="0"/>
              <a:t>Btech</a:t>
            </a:r>
            <a:r>
              <a:rPr lang="en-US" sz="1200" dirty="0" smtClean="0"/>
              <a:t>/</a:t>
            </a:r>
            <a:r>
              <a:rPr lang="en-US" sz="1200" dirty="0" err="1" smtClean="0"/>
              <a:t>Mtech</a:t>
            </a:r>
            <a:r>
              <a:rPr lang="en-US" sz="1200" dirty="0" smtClean="0"/>
              <a:t>/PhD </a:t>
            </a:r>
            <a:r>
              <a:rPr lang="en-US" sz="1200" dirty="0" err="1" smtClean="0"/>
              <a:t>etc</a:t>
            </a:r>
            <a:r>
              <a:rPr lang="en-US" sz="1200" dirty="0" smtClean="0"/>
              <a:t>):  </a:t>
            </a:r>
            <a:r>
              <a:rPr lang="en-US" sz="1200" dirty="0" err="1" smtClean="0"/>
              <a:t>Btech</a:t>
            </a:r>
            <a:r>
              <a:rPr lang="en-US" sz="1200" dirty="0"/>
              <a:t>			</a:t>
            </a:r>
            <a:r>
              <a:rPr lang="en-US" sz="1200" dirty="0" smtClean="0"/>
              <a:t>                          Stream </a:t>
            </a:r>
            <a:r>
              <a:rPr lang="en-US" sz="1200" dirty="0"/>
              <a:t>(ECE, CSE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dirty="0" smtClean="0"/>
              <a:t>CSE</a:t>
            </a:r>
            <a:r>
              <a:rPr lang="en-US" sz="1200" dirty="0"/>
              <a:t>		Year (I,II,III,IV): </a:t>
            </a:r>
            <a:r>
              <a:rPr lang="en-US" sz="1200" dirty="0" smtClean="0"/>
              <a:t>III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Subhash</a:t>
            </a:r>
            <a:r>
              <a:rPr lang="en-US" sz="1200" b="1" dirty="0" smtClean="0">
                <a:solidFill>
                  <a:srgbClr val="5D7C3F"/>
                </a:solidFill>
              </a:rPr>
              <a:t> Kumar </a:t>
            </a:r>
            <a:r>
              <a:rPr lang="en-US" sz="1200" b="1" dirty="0" err="1">
                <a:solidFill>
                  <a:srgbClr val="5D7C3F"/>
                </a:solidFill>
              </a:rPr>
              <a:t>Choudhary</a:t>
            </a:r>
            <a:r>
              <a:rPr lang="en-US" sz="1200" b="1" dirty="0">
                <a:solidFill>
                  <a:srgbClr val="5D7C3F"/>
                </a:solidFill>
              </a:rPr>
              <a:t> (</a:t>
            </a:r>
            <a:r>
              <a:rPr lang="en-US" sz="1200" b="1" dirty="0" smtClean="0">
                <a:solidFill>
                  <a:srgbClr val="5D7C3F"/>
                </a:solidFill>
              </a:rPr>
              <a:t>21scse1011526)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  </a:t>
            </a:r>
            <a:r>
              <a:rPr lang="en-US" sz="1200" dirty="0" err="1" smtClean="0"/>
              <a:t>Btech</a:t>
            </a:r>
            <a:r>
              <a:rPr lang="en-US" sz="1200" dirty="0"/>
              <a:t>				Stream (ECE, CSE </a:t>
            </a:r>
            <a:r>
              <a:rPr lang="en-US" sz="1200" dirty="0" err="1"/>
              <a:t>etc</a:t>
            </a:r>
            <a:r>
              <a:rPr lang="en-US" sz="1200" dirty="0"/>
              <a:t>):	 CSE 		Year (I,II,III,IV): </a:t>
            </a:r>
            <a:r>
              <a:rPr lang="en-US" sz="1200" dirty="0" smtClean="0"/>
              <a:t>III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Vikas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smtClean="0">
                <a:solidFill>
                  <a:srgbClr val="5D7C3F"/>
                </a:solidFill>
              </a:rPr>
              <a:t>Singh(21scse1011026)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dirty="0" err="1"/>
              <a:t>Btech</a:t>
            </a:r>
            <a:r>
              <a:rPr lang="en-US" sz="1200" dirty="0"/>
              <a:t>				Stream (ECE, CSE </a:t>
            </a:r>
            <a:r>
              <a:rPr lang="en-US" sz="1200" dirty="0" err="1"/>
              <a:t>etc</a:t>
            </a:r>
            <a:r>
              <a:rPr lang="en-US" sz="1200" dirty="0"/>
              <a:t>):	 CSE 		Year (I,II,III,IV): </a:t>
            </a:r>
            <a:r>
              <a:rPr lang="en-US" sz="1200" dirty="0" smtClean="0"/>
              <a:t>III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Abhishek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smtClean="0">
                <a:solidFill>
                  <a:srgbClr val="5D7C3F"/>
                </a:solidFill>
              </a:rPr>
              <a:t>Kumar(21scse1011029)</a:t>
            </a:r>
            <a:endParaRPr dirty="0" smtClean="0"/>
          </a:p>
          <a:p>
            <a:pPr marL="0" lvl="0" indent="0">
              <a:buSzPts val="1200"/>
            </a:pPr>
            <a:r>
              <a:rPr lang="en-US" sz="1200" dirty="0" smtClean="0"/>
              <a:t>Branch (</a:t>
            </a:r>
            <a:r>
              <a:rPr lang="en-US" sz="1200" dirty="0" err="1" smtClean="0"/>
              <a:t>Btech</a:t>
            </a:r>
            <a:r>
              <a:rPr lang="en-US" sz="1200" dirty="0" smtClean="0"/>
              <a:t>/</a:t>
            </a:r>
            <a:r>
              <a:rPr lang="en-US" sz="1200" dirty="0" err="1" smtClean="0"/>
              <a:t>Mtech</a:t>
            </a:r>
            <a:r>
              <a:rPr lang="en-US" sz="1200" dirty="0" smtClean="0"/>
              <a:t>/PhD </a:t>
            </a:r>
            <a:r>
              <a:rPr lang="en-US" sz="1200" dirty="0" err="1" smtClean="0"/>
              <a:t>etc</a:t>
            </a:r>
            <a:r>
              <a:rPr lang="en-US" sz="1200" dirty="0" smtClean="0"/>
              <a:t>):  </a:t>
            </a:r>
            <a:r>
              <a:rPr lang="en-US" sz="1200" dirty="0" err="1" smtClean="0"/>
              <a:t>Btech</a:t>
            </a:r>
            <a:r>
              <a:rPr lang="en-US" sz="1200" dirty="0" smtClean="0"/>
              <a:t>				Stream 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):	 CSE 		Year (I,II,III,IV): III</a:t>
            </a:r>
            <a:endParaRPr dirty="0" smtClean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4 Name: </a:t>
            </a:r>
            <a:r>
              <a:rPr lang="en-US" sz="1200" b="1" dirty="0" err="1">
                <a:solidFill>
                  <a:srgbClr val="5D7C3F"/>
                </a:solidFill>
              </a:rPr>
              <a:t>Ankita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Surbhi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smtClean="0">
                <a:solidFill>
                  <a:srgbClr val="5D7C3F"/>
                </a:solidFill>
              </a:rPr>
              <a:t>(21SCSE1010941)</a:t>
            </a:r>
            <a:endParaRPr dirty="0" smtClean="0"/>
          </a:p>
          <a:p>
            <a:pPr marL="0" lvl="0" indent="0">
              <a:buSzPts val="1200"/>
            </a:pPr>
            <a:r>
              <a:rPr lang="en-US" sz="1200" dirty="0" smtClean="0"/>
              <a:t>Branch (</a:t>
            </a:r>
            <a:r>
              <a:rPr lang="en-US" sz="1200" dirty="0" err="1" smtClean="0"/>
              <a:t>Btech</a:t>
            </a:r>
            <a:r>
              <a:rPr lang="en-US" sz="1200" dirty="0" smtClean="0"/>
              <a:t>/</a:t>
            </a:r>
            <a:r>
              <a:rPr lang="en-US" sz="1200" dirty="0" err="1" smtClean="0"/>
              <a:t>Mtech</a:t>
            </a:r>
            <a:r>
              <a:rPr lang="en-US" sz="1200" dirty="0" smtClean="0"/>
              <a:t>/PhD </a:t>
            </a:r>
            <a:r>
              <a:rPr lang="en-US" sz="1200" dirty="0" err="1" smtClean="0"/>
              <a:t>etc</a:t>
            </a:r>
            <a:r>
              <a:rPr lang="en-US" sz="1200" dirty="0" smtClean="0"/>
              <a:t>):  </a:t>
            </a:r>
            <a:r>
              <a:rPr lang="en-US" sz="1200" dirty="0" err="1" smtClean="0"/>
              <a:t>Btech</a:t>
            </a:r>
            <a:r>
              <a:rPr lang="en-US" sz="1200" dirty="0" smtClean="0"/>
              <a:t>				Stream 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):	 CSE 		Year (I,II,III,IV): III</a:t>
            </a:r>
            <a:endParaRPr dirty="0" smtClean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5 Name: </a:t>
            </a:r>
            <a:r>
              <a:rPr lang="en-US" sz="1200" b="1" dirty="0" err="1">
                <a:solidFill>
                  <a:srgbClr val="5D7C3F"/>
                </a:solidFill>
              </a:rPr>
              <a:t>Abhinav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smtClean="0">
                <a:solidFill>
                  <a:srgbClr val="5D7C3F"/>
                </a:solidFill>
              </a:rPr>
              <a:t>Kumar </a:t>
            </a:r>
            <a:r>
              <a:rPr lang="en-US" sz="1200" b="1" dirty="0" err="1">
                <a:solidFill>
                  <a:srgbClr val="5D7C3F"/>
                </a:solidFill>
              </a:rPr>
              <a:t>C</a:t>
            </a:r>
            <a:r>
              <a:rPr lang="en-US" sz="1200" b="1" dirty="0" err="1" smtClean="0">
                <a:solidFill>
                  <a:srgbClr val="5D7C3F"/>
                </a:solidFill>
              </a:rPr>
              <a:t>houdhary</a:t>
            </a:r>
            <a:r>
              <a:rPr lang="en-US" sz="1200" b="1" dirty="0" smtClean="0">
                <a:solidFill>
                  <a:srgbClr val="5D7C3F"/>
                </a:solidFill>
              </a:rPr>
              <a:t>(21SCSE1011615)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 </a:t>
            </a:r>
            <a:r>
              <a:rPr lang="en-US" sz="1200" dirty="0"/>
              <a:t>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	Stream (ECE, CSE </a:t>
            </a:r>
            <a:r>
              <a:rPr lang="en-US" sz="1200" dirty="0" err="1"/>
              <a:t>etc</a:t>
            </a:r>
            <a:r>
              <a:rPr lang="en-US" sz="1200" dirty="0"/>
              <a:t>):	 CSE 		Year (I,II,III,IV</a:t>
            </a:r>
            <a:r>
              <a:rPr lang="en-US" sz="1200" dirty="0" smtClean="0"/>
              <a:t>):III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</a:t>
            </a:r>
            <a:r>
              <a:rPr lang="en-US" sz="1200" b="1" dirty="0" smtClean="0">
                <a:solidFill>
                  <a:srgbClr val="5D7C3F"/>
                </a:solidFill>
              </a:rPr>
              <a:t>6 </a:t>
            </a:r>
            <a:r>
              <a:rPr lang="en-US" sz="1200" b="1" dirty="0">
                <a:solidFill>
                  <a:srgbClr val="5D7C3F"/>
                </a:solidFill>
              </a:rPr>
              <a:t>Name: </a:t>
            </a:r>
            <a:r>
              <a:rPr lang="en-US" sz="1200" b="1" dirty="0" err="1">
                <a:solidFill>
                  <a:srgbClr val="5D7C3F"/>
                </a:solidFill>
              </a:rPr>
              <a:t>Ritik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singh</a:t>
            </a:r>
            <a:r>
              <a:rPr lang="en-US" sz="1200" b="1" dirty="0" smtClean="0">
                <a:solidFill>
                  <a:srgbClr val="5D7C3F"/>
                </a:solidFill>
              </a:rPr>
              <a:t>(21scse1011451)</a:t>
            </a:r>
            <a:endParaRPr lang="en-US" sz="1200"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	Stream (ECE, CSE </a:t>
            </a:r>
            <a:r>
              <a:rPr lang="en-US" sz="1200" dirty="0" err="1"/>
              <a:t>etc</a:t>
            </a:r>
            <a:r>
              <a:rPr lang="en-US" sz="1200" dirty="0"/>
              <a:t>):	 CSE 		Year (I,II,III,IV): </a:t>
            </a:r>
            <a:r>
              <a:rPr lang="en-US" sz="1200" dirty="0" smtClean="0"/>
              <a:t>III</a:t>
            </a:r>
            <a:endParaRPr lang="en-US" sz="1200" dirty="0"/>
          </a:p>
          <a:p>
            <a:pPr marL="0" lvl="0" indent="0">
              <a:buClr>
                <a:srgbClr val="804160"/>
              </a:buClr>
              <a:buSzPts val="1200"/>
            </a:pPr>
            <a:r>
              <a:rPr lang="en-US" sz="1200" dirty="0" smtClean="0"/>
              <a:t> </a:t>
            </a:r>
            <a:r>
              <a:rPr lang="en-US" sz="1200" b="1" dirty="0">
                <a:solidFill>
                  <a:srgbClr val="804160"/>
                </a:solidFill>
              </a:rPr>
              <a:t>Team Mentor 1 Name:  </a:t>
            </a:r>
            <a:r>
              <a:rPr lang="en-US" sz="1200" b="1" dirty="0" err="1" smtClean="0">
                <a:solidFill>
                  <a:srgbClr val="804160"/>
                </a:solidFill>
              </a:rPr>
              <a:t>Mr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Rakesh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Bharati</a:t>
            </a:r>
            <a:endParaRPr lang="en-US" sz="1200" dirty="0"/>
          </a:p>
          <a:p>
            <a:pPr marL="0" lvl="0" indent="0">
              <a:buSzPts val="1200"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pPr marL="0" lvl="0" indent="0">
              <a:buSzPts val="1200"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396</Words>
  <Application>Microsoft Office PowerPoint</Application>
  <PresentationFormat>Custom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Wingdings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Dell</cp:lastModifiedBy>
  <cp:revision>18</cp:revision>
  <dcterms:created xsi:type="dcterms:W3CDTF">2022-02-11T07:14:46Z</dcterms:created>
  <dcterms:modified xsi:type="dcterms:W3CDTF">2023-09-26T08:18:40Z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