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ED24-B999-4E4C-BD5C-E93EBCBFC86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6EB87-A404-4208-95AE-CF376469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1CDA-4092-3C48-058A-DE68F3C31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8CFF-0352-2E80-F534-13059623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2281-4C50-64E5-942D-9D8155D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4BE1-6C7F-4718-809A-22B0973DCF34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B7D8-FB5D-A60A-4D3A-80EE3FAF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7D5-7913-A9B2-75EB-00822810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D216-622A-BA70-F15D-BDDC82BB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21AA-5A6A-D478-D234-06E3269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6CC2-5FE3-375D-4B69-F1D8D300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514-A09D-4B71-B253-685B6950ACF8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F03A-11B3-BBA3-7746-DC516270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91C4-6EF9-D092-9BF0-8B3EF440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070-E6CF-8AF9-810E-891453C06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EF62-0011-6754-81FC-DB64383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9CA0-0B87-60A8-41C5-E99A3061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12EE-FEB5-44EB-9D7A-5BADFD0629E8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9E03-AA78-A8A6-971B-ECACA8D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0D68-8D56-2AC2-F432-312857DE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ED21-EA36-43FB-24EF-C604AA40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111B-A8F2-2AD4-ECBE-9595BE11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FC44-7AA9-8527-172E-FAC972F3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276A-8D49-4C7E-B212-CCC7BDD211D7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7AD1-410A-890D-E2E0-BB8E1CC0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3A08-6247-C9DE-1ECB-7259081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CC01-483E-34AA-DFAB-9EB17BFF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1CA5-22CA-81DB-D1C7-51820AFB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8CA8-0045-3D82-004E-20C156BA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FE88-D095-45AC-9607-823949C5D315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DD41-E0F0-0970-DAFC-90C9B055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E27E-7EA3-E11F-9308-2D78C6E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075D-50AE-4394-5F79-2FE9F308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A668-43E2-6B77-E38F-A3C5CE40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D491-E5AA-4562-A887-D9CB48EC8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69964-F8BD-9216-7920-A98C5AE3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A197-990A-4842-BC32-38D3E59CB06D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28A9-61A4-71E3-1345-0E27481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9DD49-363E-C99B-2A60-9447AFA9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9D11-39AC-E678-F25A-1663BB5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FAE6-84A1-7682-F460-D0CA6540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B3A8-7C21-8E44-18AE-2D510BB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8D431-1A5B-DF8C-F56C-5BB92C1F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C3636-DA77-17B5-F04B-F93CDC737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15947-6555-305D-F2B1-5A48081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8437-7FBD-41D7-AC1A-CD645D03AE98}" type="datetime1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CCEB0-A790-9EFC-BBDA-192F5456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E985-A726-7C24-4B32-D4B54A67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4C51-06A1-8B34-07E2-2B5C238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2500-15A3-CE48-F9B7-3455CEA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05A7-B7C1-4AC5-9774-8DE5911AE4EF}" type="datetime1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383F-8A0E-ED5F-E041-B0D53923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E732-1347-F153-196B-6EB72AE3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3689-A0BF-860B-6129-98DD7C86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F032-9970-4CB9-A797-DB255476A616}" type="datetime1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D693B-2853-55F5-DB26-93AE19B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7073C-86EF-B9A6-082A-3ABA2684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600C-3BC6-3209-9EA0-A374E1F5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F7C9-0322-91DE-0919-6B932BE1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13E3-0118-1B7C-6363-F65BFDB8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F139-7DF6-5089-49CC-F7B3AF5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1994-D408-4142-B836-9EBAF41AEEC7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D6E8-9C48-0269-C721-B9D33FC4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8AA2-ECF1-0A83-6549-B8CAC9C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2341-7751-EF94-24C8-8BFEC361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63663-1D91-D8B0-A35D-2E543684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ECAD1-D1EE-F49C-2D3F-1C522A33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B767-DE42-9466-7735-330DDAB9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FF2-6185-4008-9CD1-A13B07057609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C7C1-810D-47FC-681D-58C82DB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A926D-E03F-465F-960B-18C2D3E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D7697-2B4F-B07C-C9DF-5063146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66E2-BEBC-0F3C-B3A2-8F6674E4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3E77-49DB-8778-71FC-1F3DE0769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83B7-468E-4216-ABE0-B7319E86B1A4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6E05-ADBD-9236-1027-B195ABC2C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Subash S. Hamal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706C-C183-100A-9644-AAF1BBB12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1D30-B060-4945-A7FE-D1F031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Data_structure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Welcome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EFABA-30DF-1A8D-7169-475A7707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82" y="2650586"/>
            <a:ext cx="8467725" cy="155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Any Problem?</a:t>
            </a: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354117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 lnSpcReduction="10000"/>
          </a:bodyPr>
          <a:lstStyle/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Happy Coding !!</a:t>
            </a:r>
            <a:endParaRPr lang="en-US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3698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 </a:t>
            </a:r>
            <a:r>
              <a:rPr lang="en-US" sz="48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endParaRPr lang="en-US" sz="48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Tutorial 1</a:t>
            </a: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4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Subash Sapkota Hamal</a:t>
            </a:r>
          </a:p>
          <a:p>
            <a:pPr algn="ctr"/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subash.hamal@icp.edu.np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2539618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Today’s 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Introduction of Js and Nodejs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Installation of Nodejs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Basics of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400810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Initially created as scripting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Used to manipulate DOM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Handling events in browsers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Client-side validation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Most feature changed with ECMAScript (ES6)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33392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 Engines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Js needs JavaScript engines to run on browser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E.g.: </a:t>
            </a:r>
            <a:r>
              <a:rPr lang="en-US" sz="2400" dirty="0"/>
              <a:t>V8, </a:t>
            </a:r>
            <a:r>
              <a:rPr lang="en-US" sz="2400" dirty="0" err="1"/>
              <a:t>SpiderMonkey</a:t>
            </a:r>
            <a:r>
              <a:rPr lang="en-US" sz="2400" dirty="0"/>
              <a:t>, Chakra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V8 compiles the parsed JavaScript code to machine code using its JIT compiler.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V8 – Released in 2008 AD.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32230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 Engines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Nodejs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Runtime environment that allows you to run JavaScript code on the server side/device.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 on Chrome's V8 JavaScript engine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Released: 2009 A.D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Creator: </a:t>
            </a:r>
            <a:r>
              <a:rPr lang="en-US" sz="2400" dirty="0"/>
              <a:t>Ryan Dahl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9572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85047"/>
            <a:ext cx="10561637" cy="44839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https://nodejs.org/en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23F0B-8C57-4167-9DAD-E9D7FDFC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9" y="2585899"/>
            <a:ext cx="7297271" cy="39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85047"/>
            <a:ext cx="10561637" cy="44839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Go to CMD and Check node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2D7C0-EC4B-4F38-BDDC-8C9673E6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16" y="2259988"/>
            <a:ext cx="579200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827A0-528F-22CA-9817-EBF71A04F39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4C0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 of 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4FEE3-3B58-BAF6-5231-F8584F67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0849"/>
            <a:ext cx="10561637" cy="420813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Use of let, const, var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How to create function (normal/arrow function)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Primitive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Non-primitive data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Introducing object and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Spread and Rest Operator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De-structuring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Concept of callback functions.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Concept of Promise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BE3-33A2-B5EA-0683-74583BB4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Subash S. Hamal</a:t>
            </a:r>
          </a:p>
        </p:txBody>
      </p:sp>
    </p:spTree>
    <p:extLst>
      <p:ext uri="{BB962C8B-B14F-4D97-AF65-F5344CB8AC3E}">
        <p14:creationId xmlns:p14="http://schemas.microsoft.com/office/powerpoint/2010/main" val="370789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244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Subash Hamal</dc:creator>
  <cp:lastModifiedBy>SUBASH SAPKOTA HAMAL</cp:lastModifiedBy>
  <cp:revision>28</cp:revision>
  <dcterms:created xsi:type="dcterms:W3CDTF">2023-10-01T03:41:31Z</dcterms:created>
  <dcterms:modified xsi:type="dcterms:W3CDTF">2024-07-07T18:01:59Z</dcterms:modified>
</cp:coreProperties>
</file>