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2" r:id="rId4"/>
    <p:sldId id="263" r:id="rId5"/>
    <p:sldId id="265" r:id="rId6"/>
    <p:sldId id="259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0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EA975-389F-4066-BC80-1C39C1971934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77DCB-09AD-45C1-B83D-A69A5C63E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717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B7623-5B54-4605-9883-1B931F1E61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자바스크립트</a:t>
            </a:r>
            <a:b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자동으로 글자 적고 지우기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C9D51D-07C9-420A-A402-83CE08D99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4505739"/>
            <a:ext cx="6831673" cy="536777"/>
          </a:xfrm>
        </p:spPr>
        <p:txBody>
          <a:bodyPr>
            <a:normAutofit/>
          </a:bodyPr>
          <a:lstStyle/>
          <a:p>
            <a:r>
              <a:rPr lang="en-US" altLang="ko-KR" sz="16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2020-02-16</a:t>
            </a:r>
            <a:endParaRPr lang="ko-KR" altLang="en-US" sz="16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2996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624BB8-051D-40BE-8BB3-4D74A45749B9}"/>
              </a:ext>
            </a:extLst>
          </p:cNvPr>
          <p:cNvSpPr txBox="1"/>
          <p:nvPr/>
        </p:nvSpPr>
        <p:spPr>
          <a:xfrm>
            <a:off x="1139686" y="636105"/>
            <a:ext cx="4115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Javascript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ES6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변수 선언 방식 추가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736AE7-2C7D-4AF4-B7B3-4A66869F591E}"/>
              </a:ext>
            </a:extLst>
          </p:cNvPr>
          <p:cNvSpPr txBox="1"/>
          <p:nvPr/>
        </p:nvSpPr>
        <p:spPr>
          <a:xfrm>
            <a:off x="1577009" y="1951672"/>
            <a:ext cx="405110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var : 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 </a:t>
            </a:r>
            <a:r>
              <a:rPr lang="ko-KR" altLang="en-US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스코프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(function scope)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let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: </a:t>
            </a:r>
            <a:r>
              <a:rPr lang="ko-KR" altLang="en-US" u="sng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블록 </a:t>
            </a:r>
            <a:r>
              <a:rPr lang="ko-KR" altLang="en-US" u="sng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스코프</a:t>
            </a:r>
            <a:r>
              <a:rPr lang="en-US" altLang="ko-KR" u="sng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(block scope)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Const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: </a:t>
            </a:r>
            <a:r>
              <a:rPr lang="ko-KR" altLang="en-US" u="sng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블록 </a:t>
            </a:r>
            <a:r>
              <a:rPr lang="ko-KR" altLang="en-US" u="sng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스코프</a:t>
            </a:r>
            <a:r>
              <a:rPr lang="en-US" altLang="ko-KR" u="sng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(block scope)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F800BB-8DAD-4516-9E82-389B6422C9D9}"/>
              </a:ext>
            </a:extLst>
          </p:cNvPr>
          <p:cNvSpPr txBox="1"/>
          <p:nvPr/>
        </p:nvSpPr>
        <p:spPr>
          <a:xfrm>
            <a:off x="1577009" y="4467569"/>
            <a:ext cx="22365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var name = "sua";</a:t>
            </a:r>
            <a:b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</a:b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var name = “no";</a:t>
            </a:r>
            <a:b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</a:b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console.log(name);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37F062-6934-4388-B564-5D3DFAFC7814}"/>
              </a:ext>
            </a:extLst>
          </p:cNvPr>
          <p:cNvSpPr txBox="1"/>
          <p:nvPr/>
        </p:nvSpPr>
        <p:spPr>
          <a:xfrm>
            <a:off x="4790661" y="4467569"/>
            <a:ext cx="22365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let name = "sua";</a:t>
            </a:r>
            <a:b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</a:b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let name =  “no";</a:t>
            </a:r>
            <a:b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</a:b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console.log(name);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8261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E96C61-35D0-4843-AF94-434D2433FE96}"/>
              </a:ext>
            </a:extLst>
          </p:cNvPr>
          <p:cNvSpPr txBox="1"/>
          <p:nvPr/>
        </p:nvSpPr>
        <p:spPr>
          <a:xfrm>
            <a:off x="1139686" y="636105"/>
            <a:ext cx="2882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함수 </a:t>
            </a:r>
            <a:r>
              <a:rPr lang="ko-KR" altLang="en-US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스코프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블록 </a:t>
            </a:r>
            <a:r>
              <a:rPr lang="ko-KR" altLang="en-US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스코프</a:t>
            </a:r>
            <a:endParaRPr lang="ko-KR" altLang="en-US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C6EA33-58D5-4E25-8FEE-F5C482A3AB73}"/>
              </a:ext>
            </a:extLst>
          </p:cNvPr>
          <p:cNvSpPr txBox="1"/>
          <p:nvPr/>
        </p:nvSpPr>
        <p:spPr>
          <a:xfrm>
            <a:off x="2580946" y="3982997"/>
            <a:ext cx="240161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function </a:t>
            </a:r>
            <a:r>
              <a:rPr lang="en-US" altLang="ko-KR" dirty="0" err="1"/>
              <a:t>func</a:t>
            </a:r>
            <a:r>
              <a:rPr lang="en-US" altLang="ko-KR" dirty="0"/>
              <a:t>() {</a:t>
            </a:r>
          </a:p>
          <a:p>
            <a:r>
              <a:rPr lang="en-US" altLang="ko-KR" dirty="0"/>
              <a:t>    var a = 1;</a:t>
            </a:r>
          </a:p>
          <a:p>
            <a:r>
              <a:rPr lang="en-US" altLang="ko-KR" dirty="0"/>
              <a:t>    if (0 &lt; a) {</a:t>
            </a:r>
          </a:p>
          <a:p>
            <a:r>
              <a:rPr lang="en-US" altLang="ko-KR" dirty="0"/>
              <a:t>      var a = 2;  </a:t>
            </a:r>
          </a:p>
          <a:p>
            <a:r>
              <a:rPr lang="en-US" altLang="ko-KR" dirty="0"/>
              <a:t>      console.log(a);  //2</a:t>
            </a:r>
          </a:p>
          <a:p>
            <a:r>
              <a:rPr lang="en-US" altLang="ko-KR" dirty="0"/>
              <a:t>    }</a:t>
            </a:r>
          </a:p>
          <a:p>
            <a:r>
              <a:rPr lang="en-US" altLang="ko-KR" dirty="0"/>
              <a:t>    console.log(a);  // 2</a:t>
            </a:r>
          </a:p>
          <a:p>
            <a:r>
              <a:rPr lang="en-US" altLang="ko-KR" dirty="0"/>
              <a:t>  }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E03BA1-A6BE-4D4F-B6A4-693741E22B03}"/>
              </a:ext>
            </a:extLst>
          </p:cNvPr>
          <p:cNvSpPr txBox="1"/>
          <p:nvPr/>
        </p:nvSpPr>
        <p:spPr>
          <a:xfrm>
            <a:off x="6387548" y="3982997"/>
            <a:ext cx="22862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function </a:t>
            </a:r>
            <a:r>
              <a:rPr lang="en-US" altLang="ko-KR" dirty="0" err="1"/>
              <a:t>func</a:t>
            </a:r>
            <a:r>
              <a:rPr lang="en-US" altLang="ko-KR" dirty="0"/>
              <a:t>() {    </a:t>
            </a:r>
          </a:p>
          <a:p>
            <a:r>
              <a:rPr lang="en-US" altLang="ko-KR" dirty="0"/>
              <a:t>let a = 1;   </a:t>
            </a:r>
          </a:p>
          <a:p>
            <a:r>
              <a:rPr lang="en-US" altLang="ko-KR" dirty="0"/>
              <a:t>if (0 &lt; a) {      </a:t>
            </a:r>
          </a:p>
          <a:p>
            <a:r>
              <a:rPr lang="en-US" altLang="ko-KR" dirty="0"/>
              <a:t>let a = 2;  </a:t>
            </a:r>
          </a:p>
          <a:p>
            <a:r>
              <a:rPr lang="en-US" altLang="ko-KR" dirty="0"/>
              <a:t>console.log(a);  // 2   </a:t>
            </a:r>
          </a:p>
          <a:p>
            <a:r>
              <a:rPr lang="en-US" altLang="ko-KR" dirty="0"/>
              <a:t> }    </a:t>
            </a:r>
          </a:p>
          <a:p>
            <a:r>
              <a:rPr lang="en-US" altLang="ko-KR" dirty="0"/>
              <a:t>console.log(a);  // 1  </a:t>
            </a:r>
          </a:p>
          <a:p>
            <a:r>
              <a:rPr lang="en-US" altLang="ko-KR" dirty="0"/>
              <a:t>}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F6C23F-8314-4711-8A17-364B02B30156}"/>
              </a:ext>
            </a:extLst>
          </p:cNvPr>
          <p:cNvSpPr txBox="1"/>
          <p:nvPr/>
        </p:nvSpPr>
        <p:spPr>
          <a:xfrm>
            <a:off x="1577009" y="1951672"/>
            <a:ext cx="1041663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 </a:t>
            </a:r>
            <a:r>
              <a:rPr lang="ko-KR" altLang="en-US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스코프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: </a:t>
            </a:r>
            <a:r>
              <a:rPr lang="ko-KR" altLang="en-US" dirty="0"/>
              <a:t>함수 내에서 선언된 변수는 함수 내에서만 유효하며 함수 외부에서는 참조할 수 없다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 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함수 내부에서 선언한 변수는 지역 변수이며 함수 외부에서 선언한 변수는 모두 전역 변수이다</a:t>
            </a:r>
            <a:r>
              <a:rPr lang="en-US" altLang="ko-KR" dirty="0"/>
              <a:t>.</a:t>
            </a: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블록 </a:t>
            </a:r>
            <a:r>
              <a:rPr lang="ko-KR" altLang="en-US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스코프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: </a:t>
            </a:r>
            <a:r>
              <a:rPr lang="ko-KR" altLang="en-US" dirty="0"/>
              <a:t>모든 코드 블록</a:t>
            </a:r>
            <a:r>
              <a:rPr lang="en-US" altLang="ko-KR" dirty="0"/>
              <a:t>(</a:t>
            </a:r>
            <a:r>
              <a:rPr lang="ko-KR" altLang="en-US" dirty="0"/>
              <a:t>함수</a:t>
            </a:r>
            <a:r>
              <a:rPr lang="en-US" altLang="ko-KR" dirty="0"/>
              <a:t>, if </a:t>
            </a:r>
            <a:r>
              <a:rPr lang="ko-KR" altLang="en-US" dirty="0"/>
              <a:t>문</a:t>
            </a:r>
            <a:r>
              <a:rPr lang="en-US" altLang="ko-KR" dirty="0"/>
              <a:t>, for </a:t>
            </a:r>
            <a:r>
              <a:rPr lang="ko-KR" altLang="en-US" dirty="0"/>
              <a:t>문</a:t>
            </a:r>
            <a:r>
              <a:rPr lang="en-US" altLang="ko-KR" dirty="0"/>
              <a:t>, while </a:t>
            </a:r>
            <a:r>
              <a:rPr lang="ko-KR" altLang="en-US" dirty="0"/>
              <a:t>문 등</a:t>
            </a:r>
            <a:r>
              <a:rPr lang="en-US" altLang="ko-KR" dirty="0"/>
              <a:t>) </a:t>
            </a:r>
            <a:r>
              <a:rPr lang="ko-KR" altLang="en-US" dirty="0"/>
              <a:t>내에서 선언된 변수는 </a:t>
            </a:r>
            <a:endParaRPr lang="en-US" altLang="ko-KR" dirty="0"/>
          </a:p>
          <a:p>
            <a:r>
              <a:rPr lang="ko-KR" altLang="en-US" dirty="0"/>
              <a:t>                            코드 블록 내에서만 유효하며 코드 블록 외부에서는 참조할 수 없다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                            즉</a:t>
            </a:r>
            <a:r>
              <a:rPr lang="en-US" altLang="ko-KR" dirty="0"/>
              <a:t>, </a:t>
            </a:r>
            <a:r>
              <a:rPr lang="ko-KR" altLang="en-US" dirty="0"/>
              <a:t>코드 블록 내부에서 선언한 변수는 지역 변수이다</a:t>
            </a:r>
            <a:r>
              <a:rPr lang="en-US" altLang="ko-KR" dirty="0"/>
              <a:t>.</a:t>
            </a: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1239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E96C61-35D0-4843-AF94-434D2433FE96}"/>
              </a:ext>
            </a:extLst>
          </p:cNvPr>
          <p:cNvSpPr txBox="1"/>
          <p:nvPr/>
        </p:nvSpPr>
        <p:spPr>
          <a:xfrm>
            <a:off x="1139686" y="636105"/>
            <a:ext cx="195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var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let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const</a:t>
            </a:r>
            <a:endParaRPr lang="ko-KR" altLang="en-US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5F3DEF-3C2A-4CA0-8518-C227A6E22987}"/>
              </a:ext>
            </a:extLst>
          </p:cNvPr>
          <p:cNvSpPr txBox="1"/>
          <p:nvPr/>
        </p:nvSpPr>
        <p:spPr>
          <a:xfrm>
            <a:off x="2032000" y="4032887"/>
            <a:ext cx="36728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const user = { name: 'Lee' };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user = {}; //error</a:t>
            </a:r>
          </a:p>
          <a:p>
            <a:r>
              <a:rPr lang="en-US" altLang="ko-KR" dirty="0"/>
              <a:t>user.name = 'Kim’; </a:t>
            </a:r>
          </a:p>
          <a:p>
            <a:r>
              <a:rPr lang="en-US" altLang="ko-KR" dirty="0"/>
              <a:t>console.log(user);  // { name: 'Kim' }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0D04083F-85A6-4376-ABF5-B6CD13FBA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529855"/>
              </p:ext>
            </p:extLst>
          </p:nvPr>
        </p:nvGraphicFramePr>
        <p:xfrm>
          <a:off x="2032000" y="1422031"/>
          <a:ext cx="8128000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419020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412410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734761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61575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var</a:t>
                      </a:r>
                      <a:endParaRPr lang="ko-KR" altLang="en-US" sz="1600" dirty="0"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let</a:t>
                      </a:r>
                      <a:endParaRPr lang="ko-KR" altLang="en-US" sz="1600" dirty="0"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const</a:t>
                      </a:r>
                      <a:endParaRPr lang="ko-KR" altLang="en-US" sz="1600" dirty="0"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44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스코프</a:t>
                      </a:r>
                      <a:endParaRPr lang="ko-KR" altLang="en-US" sz="1600" dirty="0"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함수</a:t>
                      </a:r>
                      <a:endParaRPr lang="ko-KR" altLang="en-US" sz="1600" dirty="0"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블록</a:t>
                      </a:r>
                      <a:endParaRPr lang="ko-KR" altLang="en-US" sz="1600" dirty="0"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블록</a:t>
                      </a:r>
                      <a:endParaRPr lang="ko-KR" altLang="en-US" sz="1600" dirty="0"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542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재선언</a:t>
                      </a:r>
                      <a:endParaRPr lang="ko-KR" altLang="en-US" sz="1600" dirty="0"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가능</a:t>
                      </a:r>
                      <a:endParaRPr lang="ko-KR" altLang="en-US" sz="1600" dirty="0"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불가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불가</a:t>
                      </a:r>
                      <a:endParaRPr lang="ko-KR" altLang="en-US" sz="1600" dirty="0"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363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 재할당</a:t>
                      </a:r>
                      <a:endParaRPr lang="ko-KR" altLang="en-US" sz="1600" dirty="0"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가능</a:t>
                      </a:r>
                      <a:endParaRPr lang="ko-KR" altLang="en-US" sz="1600" dirty="0"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고딕 Light" panose="020D0904000000000000" pitchFamily="50" charset="-127"/>
                          <a:ea typeface="나눔고딕 Light" panose="020D0904000000000000" pitchFamily="50" charset="-127"/>
                        </a:rPr>
                        <a:t>가능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불가</a:t>
                      </a:r>
                      <a:endParaRPr lang="ko-KR" altLang="en-US" sz="1600" dirty="0"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856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호이스팅</a:t>
                      </a:r>
                      <a:endParaRPr lang="ko-KR" altLang="en-US" sz="1600" dirty="0"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가능</a:t>
                      </a:r>
                      <a:endParaRPr lang="ko-KR" altLang="en-US" sz="1600" dirty="0"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불가</a:t>
                      </a:r>
                      <a:endParaRPr lang="ko-KR" altLang="en-US" sz="1600" dirty="0"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불가</a:t>
                      </a:r>
                      <a:endParaRPr lang="ko-KR" altLang="en-US" sz="1600" dirty="0"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389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속성 변경</a:t>
                      </a:r>
                      <a:endParaRPr lang="ko-KR" altLang="en-US" sz="1600" dirty="0"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가능</a:t>
                      </a:r>
                      <a:endParaRPr lang="ko-KR" altLang="en-US" sz="1600" dirty="0"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가능</a:t>
                      </a:r>
                      <a:endParaRPr lang="ko-KR" altLang="en-US" sz="1600" dirty="0"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가능</a:t>
                      </a:r>
                      <a:endParaRPr lang="ko-KR" altLang="en-US" sz="1600" dirty="0">
                        <a:latin typeface="나눔고딕 Light" panose="020D0904000000000000" pitchFamily="50" charset="-127"/>
                        <a:ea typeface="나눔고딕 Light" panose="020D09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19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9746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624BB8-051D-40BE-8BB3-4D74A45749B9}"/>
              </a:ext>
            </a:extLst>
          </p:cNvPr>
          <p:cNvSpPr txBox="1"/>
          <p:nvPr/>
        </p:nvSpPr>
        <p:spPr>
          <a:xfrm>
            <a:off x="1139686" y="636105"/>
            <a:ext cx="5032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target / </a:t>
            </a:r>
            <a:r>
              <a:rPr lang="en-US" altLang="ko-KR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charAt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/ </a:t>
            </a:r>
            <a:r>
              <a:rPr lang="en-US" altLang="ko-KR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setTimeout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/ </a:t>
            </a:r>
            <a:r>
              <a:rPr lang="en-US" altLang="ko-KR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innerHTML</a:t>
            </a:r>
            <a:endParaRPr lang="ko-KR" altLang="en-US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736AE7-2C7D-4AF4-B7B3-4A66869F591E}"/>
              </a:ext>
            </a:extLst>
          </p:cNvPr>
          <p:cNvSpPr txBox="1"/>
          <p:nvPr/>
        </p:nvSpPr>
        <p:spPr>
          <a:xfrm>
            <a:off x="1577009" y="1951672"/>
            <a:ext cx="809067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charAt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: 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문자추출</a:t>
            </a: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slice : 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배열의 일부분 선택해 새로운 배열 만드는 속성</a:t>
            </a: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setTimeout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: 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함수나 지정된 코드를 실행하는 타이머를 설정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– 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재귀함수 만들기</a:t>
            </a: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innerHTML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: html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문서에 출력</a:t>
            </a: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A0A84B-BE1B-49C4-A175-F5C411C12EFF}"/>
              </a:ext>
            </a:extLst>
          </p:cNvPr>
          <p:cNvSpPr txBox="1"/>
          <p:nvPr/>
        </p:nvSpPr>
        <p:spPr>
          <a:xfrm>
            <a:off x="1577009" y="5156682"/>
            <a:ext cx="59305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var array = [ 'One', 'Two', 'Three', 'Four', 'Five', 'Six' ];</a:t>
            </a:r>
            <a:b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</a:b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var </a:t>
            </a:r>
            <a:r>
              <a:rPr lang="en-US" altLang="ko-KR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newArray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 = </a:t>
            </a:r>
            <a:r>
              <a:rPr lang="en-US" altLang="ko-KR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array.slice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(1,4);</a:t>
            </a:r>
            <a:b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</a:b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console.log(</a:t>
            </a:r>
            <a:r>
              <a:rPr lang="en-US" altLang="ko-KR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newArray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);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6428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FAE6B6-0378-4BEC-A788-322F0ECEAA2B}"/>
              </a:ext>
            </a:extLst>
          </p:cNvPr>
          <p:cNvSpPr txBox="1"/>
          <p:nvPr/>
        </p:nvSpPr>
        <p:spPr>
          <a:xfrm>
            <a:off x="1139686" y="636105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흐름도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98D8FFFC-5D49-4D52-9418-59220CA4958B}"/>
              </a:ext>
            </a:extLst>
          </p:cNvPr>
          <p:cNvGrpSpPr/>
          <p:nvPr/>
        </p:nvGrpSpPr>
        <p:grpSpPr>
          <a:xfrm>
            <a:off x="3631096" y="1596876"/>
            <a:ext cx="5950226" cy="4241999"/>
            <a:chOff x="3631096" y="1252320"/>
            <a:chExt cx="5950226" cy="4241999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72CEFDE-F8C3-49F8-AA7A-E05EB76D6216}"/>
                </a:ext>
              </a:extLst>
            </p:cNvPr>
            <p:cNvCxnSpPr>
              <a:cxnSpLocks/>
            </p:cNvCxnSpPr>
            <p:nvPr/>
          </p:nvCxnSpPr>
          <p:spPr>
            <a:xfrm>
              <a:off x="6003235" y="1453648"/>
              <a:ext cx="26505" cy="26280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평행 사변형 4">
              <a:extLst>
                <a:ext uri="{FF2B5EF4-FFF2-40B4-BE49-F238E27FC236}">
                  <a16:creationId xmlns:a16="http://schemas.microsoft.com/office/drawing/2014/main" id="{BDC5D948-0A61-4B13-98B1-C9775E48693A}"/>
                </a:ext>
              </a:extLst>
            </p:cNvPr>
            <p:cNvSpPr/>
            <p:nvPr/>
          </p:nvSpPr>
          <p:spPr>
            <a:xfrm>
              <a:off x="4558748" y="1252320"/>
              <a:ext cx="3074504" cy="402656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첫번째 문자 가져옴</a:t>
              </a:r>
            </a:p>
          </p:txBody>
        </p:sp>
        <p:sp>
          <p:nvSpPr>
            <p:cNvPr id="6" name="평행 사변형 5">
              <a:extLst>
                <a:ext uri="{FF2B5EF4-FFF2-40B4-BE49-F238E27FC236}">
                  <a16:creationId xmlns:a16="http://schemas.microsoft.com/office/drawing/2014/main" id="{D7773A8F-0EEE-4207-A6C0-EAD030120850}"/>
                </a:ext>
              </a:extLst>
            </p:cNvPr>
            <p:cNvSpPr/>
            <p:nvPr/>
          </p:nvSpPr>
          <p:spPr>
            <a:xfrm>
              <a:off x="4837043" y="2140227"/>
              <a:ext cx="2517914" cy="402656"/>
            </a:xfrm>
            <a:prstGeom prst="parallelogram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한 </a:t>
              </a:r>
              <a:r>
                <a:rPr lang="ko-KR" altLang="en-US" dirty="0" err="1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글자씩</a:t>
              </a:r>
              <a:r>
                <a:rPr lang="ko-KR" altLang="en-US" dirty="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 적는다</a:t>
              </a:r>
            </a:p>
          </p:txBody>
        </p:sp>
        <p:sp>
          <p:nvSpPr>
            <p:cNvPr id="7" name="평행 사변형 6">
              <a:extLst>
                <a:ext uri="{FF2B5EF4-FFF2-40B4-BE49-F238E27FC236}">
                  <a16:creationId xmlns:a16="http://schemas.microsoft.com/office/drawing/2014/main" id="{470B98C6-1960-4945-B067-5F0047756AAD}"/>
                </a:ext>
              </a:extLst>
            </p:cNvPr>
            <p:cNvSpPr/>
            <p:nvPr/>
          </p:nvSpPr>
          <p:spPr>
            <a:xfrm>
              <a:off x="4293704" y="3026344"/>
              <a:ext cx="3604592" cy="402656"/>
            </a:xfrm>
            <a:prstGeom prst="parallelogram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다 적으면 한 </a:t>
              </a:r>
              <a:r>
                <a:rPr lang="ko-KR" altLang="en-US" dirty="0" err="1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글자씩</a:t>
              </a:r>
              <a:r>
                <a:rPr lang="ko-KR" altLang="en-US" dirty="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 지운다</a:t>
              </a: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195988B3-B814-415E-B6F0-A6F68F287F7D}"/>
                </a:ext>
              </a:extLst>
            </p:cNvPr>
            <p:cNvSpPr/>
            <p:nvPr/>
          </p:nvSpPr>
          <p:spPr>
            <a:xfrm>
              <a:off x="4717774" y="3913356"/>
              <a:ext cx="2756452" cy="402656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다음 문자 가져온다</a:t>
              </a:r>
            </a:p>
          </p:txBody>
        </p:sp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id="{DD6D5F70-7F76-464E-89C8-0776994E6D75}"/>
                </a:ext>
              </a:extLst>
            </p:cNvPr>
            <p:cNvSpPr/>
            <p:nvPr/>
          </p:nvSpPr>
          <p:spPr>
            <a:xfrm>
              <a:off x="6135757" y="4813620"/>
              <a:ext cx="3021496" cy="680699"/>
            </a:xfrm>
            <a:prstGeom prst="parallelogram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다음 문자 없으면 다시 첫번째 문장 가져온다</a:t>
              </a:r>
            </a:p>
          </p:txBody>
        </p:sp>
        <p:sp>
          <p:nvSpPr>
            <p:cNvPr id="34" name="평행 사변형 33">
              <a:extLst>
                <a:ext uri="{FF2B5EF4-FFF2-40B4-BE49-F238E27FC236}">
                  <a16:creationId xmlns:a16="http://schemas.microsoft.com/office/drawing/2014/main" id="{D0B0ED8D-B021-4B0E-A342-558595F4067C}"/>
                </a:ext>
              </a:extLst>
            </p:cNvPr>
            <p:cNvSpPr/>
            <p:nvPr/>
          </p:nvSpPr>
          <p:spPr>
            <a:xfrm>
              <a:off x="4134678" y="4978273"/>
              <a:ext cx="1709532" cy="402656"/>
            </a:xfrm>
            <a:prstGeom prst="parallelogram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문자 있으면 </a:t>
              </a: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47C3C799-F2BC-402C-BD5B-32703232B5FC}"/>
                </a:ext>
              </a:extLst>
            </p:cNvPr>
            <p:cNvCxnSpPr>
              <a:stCxn id="8" idx="4"/>
              <a:endCxn id="34" idx="1"/>
            </p:cNvCxnSpPr>
            <p:nvPr/>
          </p:nvCxnSpPr>
          <p:spPr>
            <a:xfrm flipH="1">
              <a:off x="5039776" y="4316012"/>
              <a:ext cx="1056224" cy="6622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3CBEF56D-ED90-40D4-A458-A7652FDBFE0C}"/>
                </a:ext>
              </a:extLst>
            </p:cNvPr>
            <p:cNvCxnSpPr>
              <a:stCxn id="8" idx="4"/>
            </p:cNvCxnSpPr>
            <p:nvPr/>
          </p:nvCxnSpPr>
          <p:spPr>
            <a:xfrm>
              <a:off x="6096000" y="4316012"/>
              <a:ext cx="1537252" cy="4843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2E9B3506-AE19-4520-952B-65D91C1F30AF}"/>
                </a:ext>
              </a:extLst>
            </p:cNvPr>
            <p:cNvCxnSpPr/>
            <p:nvPr/>
          </p:nvCxnSpPr>
          <p:spPr>
            <a:xfrm flipH="1">
              <a:off x="3631096" y="5168348"/>
              <a:ext cx="331304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8D952941-7736-42DC-B627-3E14B6B6CD7B}"/>
                </a:ext>
              </a:extLst>
            </p:cNvPr>
            <p:cNvCxnSpPr/>
            <p:nvPr/>
          </p:nvCxnSpPr>
          <p:spPr>
            <a:xfrm flipV="1">
              <a:off x="3631096" y="2001078"/>
              <a:ext cx="0" cy="316727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08352AC1-5D18-4656-8E84-EE80C6409DFD}"/>
                </a:ext>
              </a:extLst>
            </p:cNvPr>
            <p:cNvCxnSpPr/>
            <p:nvPr/>
          </p:nvCxnSpPr>
          <p:spPr>
            <a:xfrm>
              <a:off x="3631096" y="2001078"/>
              <a:ext cx="2372139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02098571-51F0-4790-9CAB-3B353A139CCB}"/>
                </a:ext>
              </a:extLst>
            </p:cNvPr>
            <p:cNvCxnSpPr/>
            <p:nvPr/>
          </p:nvCxnSpPr>
          <p:spPr>
            <a:xfrm>
              <a:off x="9157253" y="5168348"/>
              <a:ext cx="424069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1C2CB3CD-BD2A-4706-8D65-DB21DB845D31}"/>
                </a:ext>
              </a:extLst>
            </p:cNvPr>
            <p:cNvCxnSpPr/>
            <p:nvPr/>
          </p:nvCxnSpPr>
          <p:spPr>
            <a:xfrm flipV="1">
              <a:off x="9581322" y="1453648"/>
              <a:ext cx="0" cy="37147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D931DEC3-5A91-497A-A8B5-A50E29B62385}"/>
                </a:ext>
              </a:extLst>
            </p:cNvPr>
            <p:cNvCxnSpPr/>
            <p:nvPr/>
          </p:nvCxnSpPr>
          <p:spPr>
            <a:xfrm flipH="1">
              <a:off x="7898296" y="1453648"/>
              <a:ext cx="1683026" cy="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6530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624BB8-051D-40BE-8BB3-4D74A45749B9}"/>
              </a:ext>
            </a:extLst>
          </p:cNvPr>
          <p:cNvSpPr txBox="1"/>
          <p:nvPr/>
        </p:nvSpPr>
        <p:spPr>
          <a:xfrm>
            <a:off x="1139686" y="636105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변수선언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DCA4AA-DBB2-4ECF-8C70-5081F522C5A6}"/>
              </a:ext>
            </a:extLst>
          </p:cNvPr>
          <p:cNvSpPr txBox="1"/>
          <p:nvPr/>
        </p:nvSpPr>
        <p:spPr>
          <a:xfrm>
            <a:off x="1577009" y="1301258"/>
            <a:ext cx="52325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let </a:t>
            </a:r>
            <a:r>
              <a:rPr lang="en-US" altLang="ko-KR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 = 0;</a:t>
            </a:r>
          </a:p>
          <a:p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let j = 0;</a:t>
            </a:r>
          </a:p>
          <a:p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const </a:t>
            </a:r>
            <a:r>
              <a:rPr lang="en-US" altLang="ko-KR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textArray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 = ["HTML", "CSS", "</a:t>
            </a:r>
            <a:r>
              <a:rPr lang="en-US" altLang="ko-KR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Javascript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"],</a:t>
            </a:r>
          </a:p>
          <a:p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    speed = 100,</a:t>
            </a:r>
          </a:p>
          <a:p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    target = </a:t>
            </a:r>
            <a:r>
              <a:rPr lang="en-US" altLang="ko-KR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document.getElementById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("type");</a:t>
            </a:r>
          </a:p>
          <a:p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6CD73C-CB63-4D77-8189-1067C6796DFB}"/>
              </a:ext>
            </a:extLst>
          </p:cNvPr>
          <p:cNvSpPr txBox="1"/>
          <p:nvPr/>
        </p:nvSpPr>
        <p:spPr>
          <a:xfrm>
            <a:off x="2147581" y="4362275"/>
            <a:ext cx="5696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en-US" altLang="ko-KR" dirty="0" err="1"/>
              <a:t>target.innerHTML</a:t>
            </a:r>
            <a:r>
              <a:rPr lang="en-US" altLang="ko-KR" dirty="0"/>
              <a:t>  +=</a:t>
            </a:r>
            <a:r>
              <a:rPr lang="ko-KR" altLang="en-US" dirty="0" err="1"/>
              <a:t>ㅁ누ㅏㅁㄴ문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 err="1"/>
              <a:t>setTimeout</a:t>
            </a:r>
            <a:r>
              <a:rPr lang="en-US" altLang="ko-KR" dirty="0"/>
              <a:t>(type, speed);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9930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624BB8-051D-40BE-8BB3-4D74A45749B9}"/>
              </a:ext>
            </a:extLst>
          </p:cNvPr>
          <p:cNvSpPr txBox="1"/>
          <p:nvPr/>
        </p:nvSpPr>
        <p:spPr>
          <a:xfrm>
            <a:off x="1139686" y="636105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함수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DCA4AA-DBB2-4ECF-8C70-5081F522C5A6}"/>
              </a:ext>
            </a:extLst>
          </p:cNvPr>
          <p:cNvSpPr txBox="1"/>
          <p:nvPr/>
        </p:nvSpPr>
        <p:spPr>
          <a:xfrm>
            <a:off x="1577009" y="1301258"/>
            <a:ext cx="425949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//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한 </a:t>
            </a:r>
            <a:r>
              <a:rPr lang="ko-KR" altLang="en-US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글자씩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 추출해서 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html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 출력 </a:t>
            </a:r>
            <a:r>
              <a:rPr lang="en-US" altLang="ko-KR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charAt</a:t>
            </a: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function type(){</a:t>
            </a:r>
          </a:p>
          <a:p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If(){</a:t>
            </a:r>
          </a:p>
          <a:p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}else{</a:t>
            </a:r>
          </a:p>
          <a:p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}</a:t>
            </a:r>
          </a:p>
          <a:p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}</a:t>
            </a:r>
          </a:p>
          <a:p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//</a:t>
            </a:r>
            <a:r>
              <a:rPr lang="ko-KR" altLang="en-US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한글자씩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 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html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에서 제거 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slice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Function remove(){</a:t>
            </a:r>
          </a:p>
          <a:p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If(){</a:t>
            </a:r>
          </a:p>
          <a:p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}else{</a:t>
            </a:r>
          </a:p>
          <a:p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}</a:t>
            </a:r>
          </a:p>
          <a:p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8DAD56-CE1F-4874-96B3-0CD8FCFFAD1C}"/>
              </a:ext>
            </a:extLst>
          </p:cNvPr>
          <p:cNvSpPr txBox="1"/>
          <p:nvPr/>
        </p:nvSpPr>
        <p:spPr>
          <a:xfrm>
            <a:off x="6732104" y="3147917"/>
            <a:ext cx="243368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//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다음 문자열로 </a:t>
            </a:r>
            <a:r>
              <a:rPr lang="ko-KR" altLang="en-US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넘어감</a:t>
            </a: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function </a:t>
            </a:r>
            <a:r>
              <a:rPr lang="en-US" altLang="ko-KR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textNum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(){</a:t>
            </a:r>
          </a:p>
          <a:p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If(){</a:t>
            </a:r>
          </a:p>
          <a:p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}else{</a:t>
            </a:r>
          </a:p>
          <a:p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}</a:t>
            </a:r>
          </a:p>
          <a:p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697768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맑은 고딕"/>
        <a:ea typeface="나눔고딕 ExtraBold"/>
        <a:cs typeface=""/>
      </a:majorFont>
      <a:minorFont>
        <a:latin typeface="맑은 고딕"/>
        <a:ea typeface="나눔바른고딕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624</TotalTime>
  <Words>303</Words>
  <Application>Microsoft Office PowerPoint</Application>
  <PresentationFormat>와이드스크린</PresentationFormat>
  <Paragraphs>106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나눔고딕 ExtraBold</vt:lpstr>
      <vt:lpstr>나눔고딕 Light</vt:lpstr>
      <vt:lpstr>맑은 고딕</vt:lpstr>
      <vt:lpstr>Arial</vt:lpstr>
      <vt:lpstr>Franklin Gothic Book</vt:lpstr>
      <vt:lpstr>자르기</vt:lpstr>
      <vt:lpstr>자바스크립트 자동으로 글자 적고 지우기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자바스크</dc:title>
  <dc:creator>노민규</dc:creator>
  <cp:lastModifiedBy>노민규</cp:lastModifiedBy>
  <cp:revision>26</cp:revision>
  <dcterms:created xsi:type="dcterms:W3CDTF">2020-02-15T09:37:08Z</dcterms:created>
  <dcterms:modified xsi:type="dcterms:W3CDTF">2020-02-16T08:35:10Z</dcterms:modified>
</cp:coreProperties>
</file>