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7" d="100"/>
          <a:sy n="97" d="100"/>
        </p:scale>
        <p:origin x="-90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EA975-389F-4066-BC80-1C39C197193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DCB-09AD-45C1-B83D-A69A5C63E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1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4B7623-5B54-4605-9883-1B931F1E6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30</a:t>
            </a:r>
            <a:b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Fun with HTML5 Canvas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6C9D51D-07C9-420A-A402-83CE08D99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505739"/>
            <a:ext cx="6831673" cy="536777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2020-03-22</a:t>
            </a:r>
            <a:endParaRPr lang="ko-KR" altLang="en-US" sz="1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99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2444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&lt;canvas&gt;&lt;/canvas&gt;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736AE7-2C7D-4AF4-B7B3-4A66869F591E}"/>
              </a:ext>
            </a:extLst>
          </p:cNvPr>
          <p:cNvSpPr txBox="1"/>
          <p:nvPr/>
        </p:nvSpPr>
        <p:spPr>
          <a:xfrm>
            <a:off x="1577009" y="1951672"/>
            <a:ext cx="82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웹 에서 그래픽 그릴 때 사용하는 태그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그래픽 그릴 때는 </a:t>
            </a:r>
            <a:r>
              <a:rPr lang="ko-KR" altLang="en-US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js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이용 </a:t>
            </a:r>
            <a:r>
              <a:rPr lang="ko-KR" altLang="en-US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해야함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736AE7-2C7D-4AF4-B7B3-4A66869F591E}"/>
              </a:ext>
            </a:extLst>
          </p:cNvPr>
          <p:cNvSpPr txBox="1"/>
          <p:nvPr/>
        </p:nvSpPr>
        <p:spPr>
          <a:xfrm>
            <a:off x="1577009" y="2684176"/>
            <a:ext cx="83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Canvas.getContext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(“2d”);  //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캔버스를 어떻게 </a:t>
            </a:r>
            <a:r>
              <a:rPr lang="ko-KR" altLang="en-US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랜더링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할 것 인가 지정해 </a:t>
            </a:r>
            <a:r>
              <a:rPr lang="ko-KR" altLang="en-US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줘야함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5736AE7-2C7D-4AF4-B7B3-4A66869F591E}"/>
              </a:ext>
            </a:extLst>
          </p:cNvPr>
          <p:cNvSpPr txBox="1"/>
          <p:nvPr/>
        </p:nvSpPr>
        <p:spPr>
          <a:xfrm>
            <a:off x="4431123" y="3367517"/>
            <a:ext cx="13018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4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beginPath</a:t>
            </a:r>
            <a:r>
              <a:rPr lang="en-US" altLang="ko-KR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endParaRPr lang="en-US" altLang="ko-KR" sz="14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4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moveTo</a:t>
            </a:r>
            <a:r>
              <a:rPr lang="en-US" altLang="ko-KR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4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x,y</a:t>
            </a:r>
            <a:r>
              <a:rPr lang="en-US" altLang="ko-KR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);</a:t>
            </a:r>
          </a:p>
          <a:p>
            <a:endParaRPr lang="en-US" altLang="ko-KR" sz="14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4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lineTo</a:t>
            </a:r>
            <a:r>
              <a:rPr lang="en-US" altLang="ko-KR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4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x,y</a:t>
            </a:r>
            <a:r>
              <a:rPr lang="en-US" altLang="ko-KR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);</a:t>
            </a:r>
          </a:p>
          <a:p>
            <a:endParaRPr lang="en-US" altLang="ko-KR" sz="14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4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.Stroke();</a:t>
            </a:r>
            <a:endParaRPr lang="en-US" altLang="ko-KR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9403" y="3372466"/>
            <a:ext cx="2231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Canvas.getContext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(“2d”)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82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표기법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5736AE7-2C7D-4AF4-B7B3-4A66869F591E}"/>
              </a:ext>
            </a:extLst>
          </p:cNvPr>
          <p:cNvSpPr txBox="1"/>
          <p:nvPr/>
        </p:nvSpPr>
        <p:spPr>
          <a:xfrm>
            <a:off x="1577008" y="1523938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색상이름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rgb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(0,0,0)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16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진수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#000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736AE7-2C7D-4AF4-B7B3-4A66869F591E}"/>
              </a:ext>
            </a:extLst>
          </p:cNvPr>
          <p:cNvSpPr txBox="1"/>
          <p:nvPr/>
        </p:nvSpPr>
        <p:spPr>
          <a:xfrm>
            <a:off x="1602768" y="2630067"/>
            <a:ext cx="2876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gba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(0,0,0,0.5)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</a:t>
            </a:r>
            <a:r>
              <a:rPr lang="en-US" altLang="ko-KR" dirty="0" err="1" smtClean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</a:t>
            </a:r>
            <a:r>
              <a:rPr lang="en-US" altLang="ko-KR" dirty="0" smtClean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(0,100%,50%)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sla0,100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%,50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%,0.5)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pacity : 0.5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4650634" y="1543602"/>
            <a:ext cx="176980" cy="923330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/>
          <p:cNvSpPr/>
          <p:nvPr/>
        </p:nvSpPr>
        <p:spPr>
          <a:xfrm>
            <a:off x="4655550" y="2630066"/>
            <a:ext cx="176980" cy="1130741"/>
          </a:xfrm>
          <a:prstGeom prst="rightBrace">
            <a:avLst/>
          </a:prstGeom>
          <a:noFill/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53756" y="18348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CSS2</a:t>
            </a:r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53755" y="301077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CSS3</a:t>
            </a:r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1026" name="Picture 2" descr="C:\Users\Administrator.Sc-201912031529\Desktop\color-whe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757" y="4064262"/>
            <a:ext cx="2226932" cy="190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7223" y="1327298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나눔고딕 Light" pitchFamily="50" charset="-127"/>
                <a:ea typeface="나눔고딕 Light" pitchFamily="50" charset="-127"/>
              </a:rPr>
              <a:t>HSL</a:t>
            </a:r>
            <a:endParaRPr lang="ko-KR" altLang="en-US" sz="3200" b="1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5736AE7-2C7D-4AF4-B7B3-4A66869F591E}"/>
              </a:ext>
            </a:extLst>
          </p:cNvPr>
          <p:cNvSpPr txBox="1"/>
          <p:nvPr/>
        </p:nvSpPr>
        <p:spPr>
          <a:xfrm>
            <a:off x="8012421" y="141963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hue, saturation, lightness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27" name="Picture 3" descr="C:\Users\Administrator.Sc-201912031529\Desktop\10bba07b652354cae1bc0d29850544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757" y="1941066"/>
            <a:ext cx="2910213" cy="174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989757" y="1419631"/>
            <a:ext cx="601152" cy="38899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37632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 ExtraBold"/>
        <a:cs typeface=""/>
      </a:majorFont>
      <a:minorFont>
        <a:latin typeface="맑은 고딕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445</TotalTime>
  <Words>89</Words>
  <Application>Microsoft Office PowerPoint</Application>
  <PresentationFormat>사용자 지정</PresentationFormat>
  <Paragraphs>25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자르기</vt:lpstr>
      <vt:lpstr>JAVASCRIPT 30 08 –  Fun with HTML5 Canvas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</dc:title>
  <dc:creator>노민규</dc:creator>
  <cp:lastModifiedBy>Windows 사용자</cp:lastModifiedBy>
  <cp:revision>33</cp:revision>
  <dcterms:created xsi:type="dcterms:W3CDTF">2020-02-15T09:37:08Z</dcterms:created>
  <dcterms:modified xsi:type="dcterms:W3CDTF">2020-03-20T03:12:45Z</dcterms:modified>
</cp:coreProperties>
</file>