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5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EA975-389F-4066-BC80-1C39C1971934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DCB-09AD-45C1-B83D-A69A5C63E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7623-5B54-4605-9883-1B931F1E6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자바스크립트</a:t>
            </a:r>
            <a:b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글자 적고 지우기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9D51D-07C9-420A-A402-83CE08D99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505739"/>
            <a:ext cx="6831673" cy="536777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2020-02-16</a:t>
            </a:r>
            <a:endParaRPr lang="ko-KR" altLang="en-US" sz="1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ES6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방식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6AE7-2C7D-4AF4-B7B3-4A66869F591E}"/>
              </a:ext>
            </a:extLst>
          </p:cNvPr>
          <p:cNvSpPr txBox="1"/>
          <p:nvPr/>
        </p:nvSpPr>
        <p:spPr>
          <a:xfrm>
            <a:off x="1577009" y="1951672"/>
            <a:ext cx="40511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(function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블록 </a:t>
            </a:r>
            <a:r>
              <a:rPr lang="ko-KR" altLang="en-US" u="sng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(block 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Const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블록 </a:t>
            </a:r>
            <a:r>
              <a:rPr lang="ko-KR" altLang="en-US" u="sng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(block 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800BB-8DAD-4516-9E82-389B6422C9D9}"/>
              </a:ext>
            </a:extLst>
          </p:cNvPr>
          <p:cNvSpPr txBox="1"/>
          <p:nvPr/>
        </p:nvSpPr>
        <p:spPr>
          <a:xfrm>
            <a:off x="1577009" y="4467569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name = "sua";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name = “no";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console.log(name);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F062-6934-4388-B564-5D3DFAFC7814}"/>
              </a:ext>
            </a:extLst>
          </p:cNvPr>
          <p:cNvSpPr txBox="1"/>
          <p:nvPr/>
        </p:nvSpPr>
        <p:spPr>
          <a:xfrm>
            <a:off x="4790661" y="4467569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name = "sua";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name =  “no";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console.log(name);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2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96C61-35D0-4843-AF94-434D2433FE96}"/>
              </a:ext>
            </a:extLst>
          </p:cNvPr>
          <p:cNvSpPr txBox="1"/>
          <p:nvPr/>
        </p:nvSpPr>
        <p:spPr>
          <a:xfrm>
            <a:off x="1139686" y="636105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스코프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6EA33-58D5-4E25-8FEE-F5C482A3AB73}"/>
              </a:ext>
            </a:extLst>
          </p:cNvPr>
          <p:cNvSpPr txBox="1"/>
          <p:nvPr/>
        </p:nvSpPr>
        <p:spPr>
          <a:xfrm>
            <a:off x="2580946" y="3982997"/>
            <a:ext cx="2401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 </a:t>
            </a:r>
            <a:r>
              <a:rPr lang="en-US" altLang="ko-KR" dirty="0" err="1"/>
              <a:t>func</a:t>
            </a:r>
            <a:r>
              <a:rPr lang="en-US" altLang="ko-KR" dirty="0"/>
              <a:t>() {</a:t>
            </a:r>
          </a:p>
          <a:p>
            <a:r>
              <a:rPr lang="en-US" altLang="ko-KR" dirty="0"/>
              <a:t>    var a = 1;</a:t>
            </a:r>
          </a:p>
          <a:p>
            <a:r>
              <a:rPr lang="en-US" altLang="ko-KR" dirty="0"/>
              <a:t>    if (0 &lt; a) {</a:t>
            </a:r>
          </a:p>
          <a:p>
            <a:r>
              <a:rPr lang="en-US" altLang="ko-KR" dirty="0"/>
              <a:t>      var a = 2;  </a:t>
            </a:r>
          </a:p>
          <a:p>
            <a:r>
              <a:rPr lang="en-US" altLang="ko-KR" dirty="0"/>
              <a:t>      console.log(a);  //2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console.log(a);  // 2</a:t>
            </a:r>
          </a:p>
          <a:p>
            <a:r>
              <a:rPr lang="en-US" altLang="ko-KR" dirty="0"/>
              <a:t>  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03BA1-A6BE-4D4F-B6A4-693741E22B03}"/>
              </a:ext>
            </a:extLst>
          </p:cNvPr>
          <p:cNvSpPr txBox="1"/>
          <p:nvPr/>
        </p:nvSpPr>
        <p:spPr>
          <a:xfrm>
            <a:off x="6387548" y="3982997"/>
            <a:ext cx="22862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func</a:t>
            </a:r>
            <a:r>
              <a:rPr lang="en-US" altLang="ko-KR" dirty="0"/>
              <a:t>() {    </a:t>
            </a:r>
          </a:p>
          <a:p>
            <a:r>
              <a:rPr lang="en-US" altLang="ko-KR" dirty="0"/>
              <a:t>let a = 1;   </a:t>
            </a:r>
          </a:p>
          <a:p>
            <a:r>
              <a:rPr lang="en-US" altLang="ko-KR" dirty="0"/>
              <a:t>if (0 &lt; a) {      </a:t>
            </a:r>
          </a:p>
          <a:p>
            <a:r>
              <a:rPr lang="en-US" altLang="ko-KR" dirty="0"/>
              <a:t>let a = 2;  </a:t>
            </a:r>
          </a:p>
          <a:p>
            <a:r>
              <a:rPr lang="en-US" altLang="ko-KR" dirty="0"/>
              <a:t>console.log(a);  // 2   </a:t>
            </a:r>
          </a:p>
          <a:p>
            <a:r>
              <a:rPr lang="en-US" altLang="ko-KR" dirty="0"/>
              <a:t> }    </a:t>
            </a:r>
          </a:p>
          <a:p>
            <a:r>
              <a:rPr lang="en-US" altLang="ko-KR" dirty="0"/>
              <a:t>console.log(a);  // 1  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6C23F-8314-4711-8A17-364B02B30156}"/>
              </a:ext>
            </a:extLst>
          </p:cNvPr>
          <p:cNvSpPr txBox="1"/>
          <p:nvPr/>
        </p:nvSpPr>
        <p:spPr>
          <a:xfrm>
            <a:off x="1577009" y="1951672"/>
            <a:ext cx="10416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dirty="0"/>
              <a:t>함수 내에서 선언된 변수는 함수 내에서만 유효하며 함수 외부에서는 참조할 수 없다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 내부에서 선언한 변수는 지역 변수이며 함수 외부에서 선언한 변수는 모두 전역 변수이다</a:t>
            </a:r>
            <a:r>
              <a:rPr lang="en-US" altLang="ko-KR" dirty="0"/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블록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dirty="0"/>
              <a:t>모든 코드 블록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if </a:t>
            </a:r>
            <a:r>
              <a:rPr lang="ko-KR" altLang="en-US" dirty="0"/>
              <a:t>문</a:t>
            </a:r>
            <a:r>
              <a:rPr lang="en-US" altLang="ko-KR" dirty="0"/>
              <a:t>, for </a:t>
            </a:r>
            <a:r>
              <a:rPr lang="ko-KR" altLang="en-US" dirty="0"/>
              <a:t>문</a:t>
            </a:r>
            <a:r>
              <a:rPr lang="en-US" altLang="ko-KR" dirty="0"/>
              <a:t>, while </a:t>
            </a:r>
            <a:r>
              <a:rPr lang="ko-KR" altLang="en-US" dirty="0"/>
              <a:t>문 등</a:t>
            </a:r>
            <a:r>
              <a:rPr lang="en-US" altLang="ko-KR" dirty="0"/>
              <a:t>) </a:t>
            </a:r>
            <a:r>
              <a:rPr lang="ko-KR" altLang="en-US" dirty="0"/>
              <a:t>내에서 선언된 변수는 </a:t>
            </a:r>
            <a:endParaRPr lang="en-US" altLang="ko-KR" dirty="0"/>
          </a:p>
          <a:p>
            <a:r>
              <a:rPr lang="ko-KR" altLang="en-US" dirty="0"/>
              <a:t>                            코드 블록 내에서만 유효하며 코드 블록 외부에서는 참조할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                        즉</a:t>
            </a:r>
            <a:r>
              <a:rPr lang="en-US" altLang="ko-KR" dirty="0"/>
              <a:t>, </a:t>
            </a:r>
            <a:r>
              <a:rPr lang="ko-KR" altLang="en-US" dirty="0"/>
              <a:t>코드 블록 내부에서 선언한 변수는 지역 변수이다</a:t>
            </a:r>
            <a:r>
              <a:rPr lang="en-US" altLang="ko-KR" dirty="0"/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96C61-35D0-4843-AF94-434D2433FE96}"/>
              </a:ext>
            </a:extLst>
          </p:cNvPr>
          <p:cNvSpPr txBox="1"/>
          <p:nvPr/>
        </p:nvSpPr>
        <p:spPr>
          <a:xfrm>
            <a:off x="1139686" y="636105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let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const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F3DEF-3C2A-4CA0-8518-C227A6E22987}"/>
              </a:ext>
            </a:extLst>
          </p:cNvPr>
          <p:cNvSpPr txBox="1"/>
          <p:nvPr/>
        </p:nvSpPr>
        <p:spPr>
          <a:xfrm>
            <a:off x="2111802" y="4835804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 user = { name: 'Lee' };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user = {}; //error</a:t>
            </a:r>
          </a:p>
          <a:p>
            <a:r>
              <a:rPr lang="en-US" altLang="ko-KR" dirty="0"/>
              <a:t>user.name = 'Kim’; </a:t>
            </a:r>
          </a:p>
          <a:p>
            <a:r>
              <a:rPr lang="en-US" altLang="ko-KR" dirty="0"/>
              <a:t>console.log(user);  // { name: 'Kim' }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04083F-85A6-4376-ABF5-B6CD13FB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29855"/>
              </p:ext>
            </p:extLst>
          </p:nvPr>
        </p:nvGraphicFramePr>
        <p:xfrm>
          <a:off x="2032000" y="1422031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1902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1241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3476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157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let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const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스코프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블록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블록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4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재선언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6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재할당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5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호이스팅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8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속성 변경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4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5032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/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charAt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setTimeout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innerHTML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6AE7-2C7D-4AF4-B7B3-4A66869F591E}"/>
              </a:ext>
            </a:extLst>
          </p:cNvPr>
          <p:cNvSpPr txBox="1"/>
          <p:nvPr/>
        </p:nvSpPr>
        <p:spPr>
          <a:xfrm>
            <a:off x="1577009" y="1951672"/>
            <a:ext cx="80906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charAt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문자추출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slice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일부분 선택해 새로운 배열 만드는 속성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setTimeout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함수나 지정된 코드를 실행하는 타이머를 설정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재귀함수 만들기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innerHTML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html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문서에 출력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0A84B-BE1B-49C4-A175-F5C411C12EFF}"/>
              </a:ext>
            </a:extLst>
          </p:cNvPr>
          <p:cNvSpPr txBox="1"/>
          <p:nvPr/>
        </p:nvSpPr>
        <p:spPr>
          <a:xfrm>
            <a:off x="1577009" y="5156682"/>
            <a:ext cx="5930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array = [ 'One', 'Two', 'Three', 'Four', 'Five', 'Six' ];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newArray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=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array.slice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(1,4);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console.log(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newArray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);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AE6B6-0378-4BEC-A788-322F0ECEAA2B}"/>
              </a:ext>
            </a:extLst>
          </p:cNvPr>
          <p:cNvSpPr txBox="1"/>
          <p:nvPr/>
        </p:nvSpPr>
        <p:spPr>
          <a:xfrm>
            <a:off x="1139686" y="6361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흐름도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D8FFFC-5D49-4D52-9418-59220CA4958B}"/>
              </a:ext>
            </a:extLst>
          </p:cNvPr>
          <p:cNvGrpSpPr/>
          <p:nvPr/>
        </p:nvGrpSpPr>
        <p:grpSpPr>
          <a:xfrm>
            <a:off x="3631096" y="1596876"/>
            <a:ext cx="5950226" cy="4241999"/>
            <a:chOff x="3631096" y="1252320"/>
            <a:chExt cx="5950226" cy="42419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72CEFDE-F8C3-49F8-AA7A-E05EB76D621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35" y="1453648"/>
              <a:ext cx="26505" cy="2628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DC5D948-0A61-4B13-98B1-C9775E48693A}"/>
                </a:ext>
              </a:extLst>
            </p:cNvPr>
            <p:cNvSpPr/>
            <p:nvPr/>
          </p:nvSpPr>
          <p:spPr>
            <a:xfrm>
              <a:off x="4558748" y="1252320"/>
              <a:ext cx="3074504" cy="402656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첫번째 문자 가져옴</a:t>
              </a: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D7773A8F-0EEE-4207-A6C0-EAD030120850}"/>
                </a:ext>
              </a:extLst>
            </p:cNvPr>
            <p:cNvSpPr/>
            <p:nvPr/>
          </p:nvSpPr>
          <p:spPr>
            <a:xfrm>
              <a:off x="4837043" y="2140227"/>
              <a:ext cx="2517914" cy="402656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한 </a:t>
              </a:r>
              <a:r>
                <a:rPr lang="ko-KR" altLang="en-US" dirty="0" err="1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글자씩</a:t>
              </a:r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적는다</a:t>
              </a: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470B98C6-1960-4945-B067-5F0047756AAD}"/>
                </a:ext>
              </a:extLst>
            </p:cNvPr>
            <p:cNvSpPr/>
            <p:nvPr/>
          </p:nvSpPr>
          <p:spPr>
            <a:xfrm>
              <a:off x="4293704" y="3026344"/>
              <a:ext cx="3604592" cy="402656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 적으면 한 </a:t>
              </a:r>
              <a:r>
                <a:rPr lang="ko-KR" altLang="en-US" dirty="0" err="1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글자씩</a:t>
              </a:r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지운다</a:t>
              </a: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195988B3-B814-415E-B6F0-A6F68F287F7D}"/>
                </a:ext>
              </a:extLst>
            </p:cNvPr>
            <p:cNvSpPr/>
            <p:nvPr/>
          </p:nvSpPr>
          <p:spPr>
            <a:xfrm>
              <a:off x="4717774" y="3913356"/>
              <a:ext cx="2756452" cy="402656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다음 문자 가져온다</a:t>
              </a: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DD6D5F70-7F76-464E-89C8-0776994E6D75}"/>
                </a:ext>
              </a:extLst>
            </p:cNvPr>
            <p:cNvSpPr/>
            <p:nvPr/>
          </p:nvSpPr>
          <p:spPr>
            <a:xfrm>
              <a:off x="6135757" y="4813620"/>
              <a:ext cx="3021496" cy="68069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다음 문자 없으면 다시 첫번째 문장 가져온다</a:t>
              </a:r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0B0ED8D-B021-4B0E-A342-558595F4067C}"/>
                </a:ext>
              </a:extLst>
            </p:cNvPr>
            <p:cNvSpPr/>
            <p:nvPr/>
          </p:nvSpPr>
          <p:spPr>
            <a:xfrm>
              <a:off x="4134678" y="4978273"/>
              <a:ext cx="1709532" cy="402656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문자 있으면 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7C3C799-F2BC-402C-BD5B-32703232B5FC}"/>
                </a:ext>
              </a:extLst>
            </p:cNvPr>
            <p:cNvCxnSpPr>
              <a:stCxn id="8" idx="4"/>
              <a:endCxn id="34" idx="1"/>
            </p:cNvCxnSpPr>
            <p:nvPr/>
          </p:nvCxnSpPr>
          <p:spPr>
            <a:xfrm flipH="1">
              <a:off x="5039776" y="4316012"/>
              <a:ext cx="1056224" cy="662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CBEF56D-ED90-40D4-A458-A7652FDBFE0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6096000" y="4316012"/>
              <a:ext cx="1537252" cy="484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E9B3506-AE19-4520-952B-65D91C1F30AF}"/>
                </a:ext>
              </a:extLst>
            </p:cNvPr>
            <p:cNvCxnSpPr/>
            <p:nvPr/>
          </p:nvCxnSpPr>
          <p:spPr>
            <a:xfrm flipH="1">
              <a:off x="3631096" y="5168348"/>
              <a:ext cx="33130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D952941-7736-42DC-B627-3E14B6B6CD7B}"/>
                </a:ext>
              </a:extLst>
            </p:cNvPr>
            <p:cNvCxnSpPr/>
            <p:nvPr/>
          </p:nvCxnSpPr>
          <p:spPr>
            <a:xfrm flipV="1">
              <a:off x="3631096" y="2001078"/>
              <a:ext cx="0" cy="31672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8352AC1-5D18-4656-8E84-EE80C6409DFD}"/>
                </a:ext>
              </a:extLst>
            </p:cNvPr>
            <p:cNvCxnSpPr/>
            <p:nvPr/>
          </p:nvCxnSpPr>
          <p:spPr>
            <a:xfrm>
              <a:off x="3631096" y="2001078"/>
              <a:ext cx="237213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2098571-51F0-4790-9CAB-3B353A139CCB}"/>
                </a:ext>
              </a:extLst>
            </p:cNvPr>
            <p:cNvCxnSpPr/>
            <p:nvPr/>
          </p:nvCxnSpPr>
          <p:spPr>
            <a:xfrm>
              <a:off x="9157253" y="5168348"/>
              <a:ext cx="42406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2CB3CD-BD2A-4706-8D65-DB21DB845D31}"/>
                </a:ext>
              </a:extLst>
            </p:cNvPr>
            <p:cNvCxnSpPr/>
            <p:nvPr/>
          </p:nvCxnSpPr>
          <p:spPr>
            <a:xfrm flipV="1">
              <a:off x="9581322" y="1453648"/>
              <a:ext cx="0" cy="37147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931DEC3-5A91-497A-A8B5-A50E29B62385}"/>
                </a:ext>
              </a:extLst>
            </p:cNvPr>
            <p:cNvCxnSpPr/>
            <p:nvPr/>
          </p:nvCxnSpPr>
          <p:spPr>
            <a:xfrm flipH="1">
              <a:off x="7898296" y="1453648"/>
              <a:ext cx="1683026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변수선언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CA4AA-DBB2-4ECF-8C70-5081F522C5A6}"/>
              </a:ext>
            </a:extLst>
          </p:cNvPr>
          <p:cNvSpPr txBox="1"/>
          <p:nvPr/>
        </p:nvSpPr>
        <p:spPr>
          <a:xfrm>
            <a:off x="1577009" y="1301258"/>
            <a:ext cx="5232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= 0;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j = 0;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textArray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= ["HTML", "CSS", "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Javascript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"],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   speed = 100,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   target =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document.getElementById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("type");</a:t>
            </a:r>
          </a:p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93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CA4AA-DBB2-4ECF-8C70-5081F522C5A6}"/>
              </a:ext>
            </a:extLst>
          </p:cNvPr>
          <p:cNvSpPr txBox="1"/>
          <p:nvPr/>
        </p:nvSpPr>
        <p:spPr>
          <a:xfrm>
            <a:off x="1577009" y="1301258"/>
            <a:ext cx="42594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글자씩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추출해서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html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 출력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charAt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function type(){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}else{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한글자씩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html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 제거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slice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Function remove(){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}else{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DAD56-CE1F-4874-96B3-0CD8FCFFAD1C}"/>
              </a:ext>
            </a:extLst>
          </p:cNvPr>
          <p:cNvSpPr txBox="1"/>
          <p:nvPr/>
        </p:nvSpPr>
        <p:spPr>
          <a:xfrm>
            <a:off x="6732104" y="3147917"/>
            <a:ext cx="2433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문자열로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넘어감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function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textNum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}else{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 ExtraBold"/>
        <a:cs typeface=""/>
      </a:majorFont>
      <a:minorFont>
        <a:latin typeface="맑은 고딕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351</TotalTime>
  <Words>291</Words>
  <Application>Microsoft Office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 ExtraBold</vt:lpstr>
      <vt:lpstr>나눔고딕 Light</vt:lpstr>
      <vt:lpstr>맑은 고딕</vt:lpstr>
      <vt:lpstr>Arial</vt:lpstr>
      <vt:lpstr>Franklin Gothic Book</vt:lpstr>
      <vt:lpstr>자르기</vt:lpstr>
      <vt:lpstr>자바스크립트 자동으로 글자 적고 지우기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</dc:title>
  <dc:creator>노민규</dc:creator>
  <cp:lastModifiedBy>노민규</cp:lastModifiedBy>
  <cp:revision>21</cp:revision>
  <dcterms:created xsi:type="dcterms:W3CDTF">2020-02-15T09:37:08Z</dcterms:created>
  <dcterms:modified xsi:type="dcterms:W3CDTF">2020-02-15T15:30:06Z</dcterms:modified>
</cp:coreProperties>
</file>