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charset="0"/>
        <a:ea typeface="Arial" charset="0"/>
        <a:cs typeface="Arial" charset="0"/>
      </a:defRPr>
    </a:lvl1pPr>
    <a:lvl2pPr marL="469900" indent="-12700" algn="l" rtl="0" fontAlgn="base">
      <a:spcBef>
        <a:spcPct val="0"/>
      </a:spcBef>
      <a:spcAft>
        <a:spcPct val="0"/>
      </a:spcAft>
      <a:defRPr sz="2900" kern="1200">
        <a:solidFill>
          <a:schemeClr val="tx1"/>
        </a:solidFill>
        <a:latin typeface="Arial" charset="0"/>
        <a:ea typeface="Arial" charset="0"/>
        <a:cs typeface="Arial" charset="0"/>
      </a:defRPr>
    </a:lvl2pPr>
    <a:lvl3pPr marL="939800" indent="-25400" algn="l" rtl="0" fontAlgn="base">
      <a:spcBef>
        <a:spcPct val="0"/>
      </a:spcBef>
      <a:spcAft>
        <a:spcPct val="0"/>
      </a:spcAft>
      <a:defRPr sz="2900" kern="1200">
        <a:solidFill>
          <a:schemeClr val="tx1"/>
        </a:solidFill>
        <a:latin typeface="Arial" charset="0"/>
        <a:ea typeface="Arial" charset="0"/>
        <a:cs typeface="Arial" charset="0"/>
      </a:defRPr>
    </a:lvl3pPr>
    <a:lvl4pPr marL="1409700" indent="-38100" algn="l" rtl="0" fontAlgn="base">
      <a:spcBef>
        <a:spcPct val="0"/>
      </a:spcBef>
      <a:spcAft>
        <a:spcPct val="0"/>
      </a:spcAft>
      <a:defRPr sz="2900" kern="1200">
        <a:solidFill>
          <a:schemeClr val="tx1"/>
        </a:solidFill>
        <a:latin typeface="Arial" charset="0"/>
        <a:ea typeface="Arial" charset="0"/>
        <a:cs typeface="Arial" charset="0"/>
      </a:defRPr>
    </a:lvl4pPr>
    <a:lvl5pPr marL="1881188" indent="-52388" algn="l" rtl="0" fontAlgn="base">
      <a:spcBef>
        <a:spcPct val="0"/>
      </a:spcBef>
      <a:spcAft>
        <a:spcPct val="0"/>
      </a:spcAft>
      <a:defRPr sz="2900" kern="1200">
        <a:solidFill>
          <a:schemeClr val="tx1"/>
        </a:solidFill>
        <a:latin typeface="Arial" charset="0"/>
        <a:ea typeface="Arial" charset="0"/>
        <a:cs typeface="Arial" charset="0"/>
      </a:defRPr>
    </a:lvl5pPr>
    <a:lvl6pPr marL="2286000" algn="l" defTabSz="914400" rtl="0" eaLnBrk="1" latinLnBrk="0" hangingPunct="1">
      <a:defRPr sz="2900" kern="1200">
        <a:solidFill>
          <a:schemeClr val="tx1"/>
        </a:solidFill>
        <a:latin typeface="Arial" charset="0"/>
        <a:ea typeface="Arial" charset="0"/>
        <a:cs typeface="Arial" charset="0"/>
      </a:defRPr>
    </a:lvl6pPr>
    <a:lvl7pPr marL="2743200" algn="l" defTabSz="914400" rtl="0" eaLnBrk="1" latinLnBrk="0" hangingPunct="1">
      <a:defRPr sz="2900" kern="1200">
        <a:solidFill>
          <a:schemeClr val="tx1"/>
        </a:solidFill>
        <a:latin typeface="Arial" charset="0"/>
        <a:ea typeface="Arial" charset="0"/>
        <a:cs typeface="Arial" charset="0"/>
      </a:defRPr>
    </a:lvl7pPr>
    <a:lvl8pPr marL="3200400" algn="l" defTabSz="914400" rtl="0" eaLnBrk="1" latinLnBrk="0" hangingPunct="1">
      <a:defRPr sz="2900" kern="1200">
        <a:solidFill>
          <a:schemeClr val="tx1"/>
        </a:solidFill>
        <a:latin typeface="Arial" charset="0"/>
        <a:ea typeface="Arial" charset="0"/>
        <a:cs typeface="Arial" charset="0"/>
      </a:defRPr>
    </a:lvl8pPr>
    <a:lvl9pPr marL="3657600" algn="l" defTabSz="914400" rtl="0" eaLnBrk="1" latinLnBrk="0" hangingPunct="1">
      <a:defRPr sz="29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EC9BB9-8C4B-40A9-8971-C731CC4419D3}" v="32" dt="2022-04-28T11:35:52.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46" d="100"/>
          <a:sy n="46" d="100"/>
        </p:scale>
        <p:origin x="13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Abimbola" userId="1edb3a86dd63c469" providerId="LiveId" clId="{AA8AA339-4602-4EC0-9892-518274498E81}"/>
    <pc:docChg chg="modSld">
      <pc:chgData name="Suraj Abimbola" userId="1edb3a86dd63c469" providerId="LiveId" clId="{AA8AA339-4602-4EC0-9892-518274498E81}" dt="2022-04-28T14:47:31.869" v="1" actId="20577"/>
      <pc:docMkLst>
        <pc:docMk/>
      </pc:docMkLst>
      <pc:sldChg chg="modSp mod">
        <pc:chgData name="Suraj Abimbola" userId="1edb3a86dd63c469" providerId="LiveId" clId="{AA8AA339-4602-4EC0-9892-518274498E81}" dt="2022-04-28T14:47:31.869" v="1" actId="20577"/>
        <pc:sldMkLst>
          <pc:docMk/>
          <pc:sldMk cId="0" sldId="256"/>
        </pc:sldMkLst>
        <pc:spChg chg="mod">
          <ac:chgData name="Suraj Abimbola" userId="1edb3a86dd63c469" providerId="LiveId" clId="{AA8AA339-4602-4EC0-9892-518274498E81}" dt="2022-04-28T14:47:31.869" v="1" actId="20577"/>
          <ac:spMkLst>
            <pc:docMk/>
            <pc:sldMk cId="0" sldId="256"/>
            <ac:spMk id="205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337235E1-9EE5-9B4E-A378-16028398161B}" type="slidenum">
              <a:rPr lang="en-US" altLang="x-none"/>
              <a:pPr/>
              <a:t>‹#›</a:t>
            </a:fld>
            <a:endParaRPr lang="en-US" altLang="x-none"/>
          </a:p>
        </p:txBody>
      </p:sp>
    </p:spTree>
    <p:extLst>
      <p:ext uri="{BB962C8B-B14F-4D97-AF65-F5344CB8AC3E}">
        <p14:creationId xmlns:p14="http://schemas.microsoft.com/office/powerpoint/2010/main" val="164270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2E2F710A-7EB4-8248-AD16-1A5A614CA6F0}" type="slidenum">
              <a:rPr lang="en-US" altLang="x-none"/>
              <a:pPr/>
              <a:t>‹#›</a:t>
            </a:fld>
            <a:endParaRPr lang="en-US" altLang="x-none"/>
          </a:p>
        </p:txBody>
      </p:sp>
    </p:spTree>
    <p:extLst>
      <p:ext uri="{BB962C8B-B14F-4D97-AF65-F5344CB8AC3E}">
        <p14:creationId xmlns:p14="http://schemas.microsoft.com/office/powerpoint/2010/main" val="15269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C37BF9AA-33CA-734A-9E34-8DEFA349FDE5}" type="slidenum">
              <a:rPr lang="en-US" altLang="x-none"/>
              <a:pPr/>
              <a:t>‹#›</a:t>
            </a:fld>
            <a:endParaRPr lang="en-US" altLang="x-none"/>
          </a:p>
        </p:txBody>
      </p:sp>
    </p:spTree>
    <p:extLst>
      <p:ext uri="{BB962C8B-B14F-4D97-AF65-F5344CB8AC3E}">
        <p14:creationId xmlns:p14="http://schemas.microsoft.com/office/powerpoint/2010/main" val="119934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E370172C-9007-214A-B59E-92CD2D2A6BA7}" type="slidenum">
              <a:rPr lang="en-US" altLang="x-none"/>
              <a:pPr/>
              <a:t>‹#›</a:t>
            </a:fld>
            <a:endParaRPr lang="en-US" altLang="x-none"/>
          </a:p>
        </p:txBody>
      </p:sp>
    </p:spTree>
    <p:extLst>
      <p:ext uri="{BB962C8B-B14F-4D97-AF65-F5344CB8AC3E}">
        <p14:creationId xmlns:p14="http://schemas.microsoft.com/office/powerpoint/2010/main" val="8692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x-none"/>
          </a:p>
        </p:txBody>
      </p:sp>
      <p:sp>
        <p:nvSpPr>
          <p:cNvPr id="5" name="Rectangle 5"/>
          <p:cNvSpPr>
            <a:spLocks noGrp="1" noChangeArrowheads="1"/>
          </p:cNvSpPr>
          <p:nvPr>
            <p:ph type="ftr" sz="quarter" idx="11"/>
          </p:nvPr>
        </p:nvSpPr>
        <p:spPr>
          <a:ln/>
        </p:spPr>
        <p:txBody>
          <a:bodyPr/>
          <a:lstStyle>
            <a:lvl1pPr>
              <a:defRPr/>
            </a:lvl1pPr>
          </a:lstStyle>
          <a:p>
            <a:endParaRPr lang="en-US" altLang="x-none"/>
          </a:p>
        </p:txBody>
      </p:sp>
      <p:sp>
        <p:nvSpPr>
          <p:cNvPr id="6" name="Rectangle 6"/>
          <p:cNvSpPr>
            <a:spLocks noGrp="1" noChangeArrowheads="1"/>
          </p:cNvSpPr>
          <p:nvPr>
            <p:ph type="sldNum" sz="quarter" idx="12"/>
          </p:nvPr>
        </p:nvSpPr>
        <p:spPr>
          <a:ln/>
        </p:spPr>
        <p:txBody>
          <a:bodyPr/>
          <a:lstStyle>
            <a:lvl1pPr>
              <a:defRPr/>
            </a:lvl1pPr>
          </a:lstStyle>
          <a:p>
            <a:fld id="{D0F7F13A-C50D-2947-AB70-F7A900AB46FF}" type="slidenum">
              <a:rPr lang="en-US" altLang="x-none"/>
              <a:pPr/>
              <a:t>‹#›</a:t>
            </a:fld>
            <a:endParaRPr lang="en-US" altLang="x-none"/>
          </a:p>
        </p:txBody>
      </p:sp>
    </p:spTree>
    <p:extLst>
      <p:ext uri="{BB962C8B-B14F-4D97-AF65-F5344CB8AC3E}">
        <p14:creationId xmlns:p14="http://schemas.microsoft.com/office/powerpoint/2010/main" val="20067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BAF09E48-7AF0-F147-8625-1E9BBEDE6E73}" type="slidenum">
              <a:rPr lang="en-US" altLang="x-none"/>
              <a:pPr/>
              <a:t>‹#›</a:t>
            </a:fld>
            <a:endParaRPr lang="en-US" altLang="x-none"/>
          </a:p>
        </p:txBody>
      </p:sp>
    </p:spTree>
    <p:extLst>
      <p:ext uri="{BB962C8B-B14F-4D97-AF65-F5344CB8AC3E}">
        <p14:creationId xmlns:p14="http://schemas.microsoft.com/office/powerpoint/2010/main" val="12241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ltLang="x-none"/>
          </a:p>
        </p:txBody>
      </p:sp>
      <p:sp>
        <p:nvSpPr>
          <p:cNvPr id="8" name="Rectangle 5"/>
          <p:cNvSpPr>
            <a:spLocks noGrp="1" noChangeArrowheads="1"/>
          </p:cNvSpPr>
          <p:nvPr>
            <p:ph type="ftr" sz="quarter" idx="11"/>
          </p:nvPr>
        </p:nvSpPr>
        <p:spPr>
          <a:ln/>
        </p:spPr>
        <p:txBody>
          <a:bodyPr/>
          <a:lstStyle>
            <a:lvl1pPr>
              <a:defRPr/>
            </a:lvl1pPr>
          </a:lstStyle>
          <a:p>
            <a:endParaRPr lang="en-US" altLang="x-none"/>
          </a:p>
        </p:txBody>
      </p:sp>
      <p:sp>
        <p:nvSpPr>
          <p:cNvPr id="9" name="Rectangle 6"/>
          <p:cNvSpPr>
            <a:spLocks noGrp="1" noChangeArrowheads="1"/>
          </p:cNvSpPr>
          <p:nvPr>
            <p:ph type="sldNum" sz="quarter" idx="12"/>
          </p:nvPr>
        </p:nvSpPr>
        <p:spPr>
          <a:ln/>
        </p:spPr>
        <p:txBody>
          <a:bodyPr/>
          <a:lstStyle>
            <a:lvl1pPr>
              <a:defRPr/>
            </a:lvl1pPr>
          </a:lstStyle>
          <a:p>
            <a:fld id="{BF0E0976-4050-8849-B93D-C9974A7BE4B0}" type="slidenum">
              <a:rPr lang="en-US" altLang="x-none"/>
              <a:pPr/>
              <a:t>‹#›</a:t>
            </a:fld>
            <a:endParaRPr lang="en-US" altLang="x-none"/>
          </a:p>
        </p:txBody>
      </p:sp>
    </p:spTree>
    <p:extLst>
      <p:ext uri="{BB962C8B-B14F-4D97-AF65-F5344CB8AC3E}">
        <p14:creationId xmlns:p14="http://schemas.microsoft.com/office/powerpoint/2010/main" val="6489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ltLang="x-none"/>
          </a:p>
        </p:txBody>
      </p:sp>
      <p:sp>
        <p:nvSpPr>
          <p:cNvPr id="4" name="Rectangle 5"/>
          <p:cNvSpPr>
            <a:spLocks noGrp="1" noChangeArrowheads="1"/>
          </p:cNvSpPr>
          <p:nvPr>
            <p:ph type="ftr" sz="quarter" idx="11"/>
          </p:nvPr>
        </p:nvSpPr>
        <p:spPr>
          <a:ln/>
        </p:spPr>
        <p:txBody>
          <a:bodyPr/>
          <a:lstStyle>
            <a:lvl1pPr>
              <a:defRPr/>
            </a:lvl1pPr>
          </a:lstStyle>
          <a:p>
            <a:endParaRPr lang="en-US" altLang="x-none"/>
          </a:p>
        </p:txBody>
      </p:sp>
      <p:sp>
        <p:nvSpPr>
          <p:cNvPr id="5" name="Rectangle 6"/>
          <p:cNvSpPr>
            <a:spLocks noGrp="1" noChangeArrowheads="1"/>
          </p:cNvSpPr>
          <p:nvPr>
            <p:ph type="sldNum" sz="quarter" idx="12"/>
          </p:nvPr>
        </p:nvSpPr>
        <p:spPr>
          <a:ln/>
        </p:spPr>
        <p:txBody>
          <a:bodyPr/>
          <a:lstStyle>
            <a:lvl1pPr>
              <a:defRPr/>
            </a:lvl1pPr>
          </a:lstStyle>
          <a:p>
            <a:fld id="{F992A00D-80C1-5E42-9731-05E9BE2843A4}" type="slidenum">
              <a:rPr lang="en-US" altLang="x-none"/>
              <a:pPr/>
              <a:t>‹#›</a:t>
            </a:fld>
            <a:endParaRPr lang="en-US" altLang="x-none"/>
          </a:p>
        </p:txBody>
      </p:sp>
    </p:spTree>
    <p:extLst>
      <p:ext uri="{BB962C8B-B14F-4D97-AF65-F5344CB8AC3E}">
        <p14:creationId xmlns:p14="http://schemas.microsoft.com/office/powerpoint/2010/main" val="130004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x-none"/>
          </a:p>
        </p:txBody>
      </p:sp>
      <p:sp>
        <p:nvSpPr>
          <p:cNvPr id="3" name="Rectangle 5"/>
          <p:cNvSpPr>
            <a:spLocks noGrp="1" noChangeArrowheads="1"/>
          </p:cNvSpPr>
          <p:nvPr>
            <p:ph type="ftr" sz="quarter" idx="11"/>
          </p:nvPr>
        </p:nvSpPr>
        <p:spPr>
          <a:ln/>
        </p:spPr>
        <p:txBody>
          <a:bodyPr/>
          <a:lstStyle>
            <a:lvl1pPr>
              <a:defRPr/>
            </a:lvl1pPr>
          </a:lstStyle>
          <a:p>
            <a:endParaRPr lang="en-US" altLang="x-none"/>
          </a:p>
        </p:txBody>
      </p:sp>
      <p:sp>
        <p:nvSpPr>
          <p:cNvPr id="4" name="Rectangle 6"/>
          <p:cNvSpPr>
            <a:spLocks noGrp="1" noChangeArrowheads="1"/>
          </p:cNvSpPr>
          <p:nvPr>
            <p:ph type="sldNum" sz="quarter" idx="12"/>
          </p:nvPr>
        </p:nvSpPr>
        <p:spPr>
          <a:ln/>
        </p:spPr>
        <p:txBody>
          <a:bodyPr/>
          <a:lstStyle>
            <a:lvl1pPr>
              <a:defRPr/>
            </a:lvl1pPr>
          </a:lstStyle>
          <a:p>
            <a:fld id="{E2AB8E08-0882-4045-8039-B54BFF0D5BD9}" type="slidenum">
              <a:rPr lang="en-US" altLang="x-none"/>
              <a:pPr/>
              <a:t>‹#›</a:t>
            </a:fld>
            <a:endParaRPr lang="en-US" altLang="x-none"/>
          </a:p>
        </p:txBody>
      </p:sp>
    </p:spTree>
    <p:extLst>
      <p:ext uri="{BB962C8B-B14F-4D97-AF65-F5344CB8AC3E}">
        <p14:creationId xmlns:p14="http://schemas.microsoft.com/office/powerpoint/2010/main" val="12845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800FF174-7C35-1A4B-A6AA-113DC7661084}" type="slidenum">
              <a:rPr lang="en-US" altLang="x-none"/>
              <a:pPr/>
              <a:t>‹#›</a:t>
            </a:fld>
            <a:endParaRPr lang="en-US" altLang="x-none"/>
          </a:p>
        </p:txBody>
      </p:sp>
    </p:spTree>
    <p:extLst>
      <p:ext uri="{BB962C8B-B14F-4D97-AF65-F5344CB8AC3E}">
        <p14:creationId xmlns:p14="http://schemas.microsoft.com/office/powerpoint/2010/main" val="71753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x-none"/>
          </a:p>
        </p:txBody>
      </p:sp>
      <p:sp>
        <p:nvSpPr>
          <p:cNvPr id="6" name="Rectangle 5"/>
          <p:cNvSpPr>
            <a:spLocks noGrp="1" noChangeArrowheads="1"/>
          </p:cNvSpPr>
          <p:nvPr>
            <p:ph type="ftr" sz="quarter" idx="11"/>
          </p:nvPr>
        </p:nvSpPr>
        <p:spPr>
          <a:ln/>
        </p:spPr>
        <p:txBody>
          <a:bodyPr/>
          <a:lstStyle>
            <a:lvl1pPr>
              <a:defRPr/>
            </a:lvl1pPr>
          </a:lstStyle>
          <a:p>
            <a:endParaRPr lang="en-US" altLang="x-none"/>
          </a:p>
        </p:txBody>
      </p:sp>
      <p:sp>
        <p:nvSpPr>
          <p:cNvPr id="7" name="Rectangle 6"/>
          <p:cNvSpPr>
            <a:spLocks noGrp="1" noChangeArrowheads="1"/>
          </p:cNvSpPr>
          <p:nvPr>
            <p:ph type="sldNum" sz="quarter" idx="12"/>
          </p:nvPr>
        </p:nvSpPr>
        <p:spPr>
          <a:ln/>
        </p:spPr>
        <p:txBody>
          <a:bodyPr/>
          <a:lstStyle>
            <a:lvl1pPr>
              <a:defRPr/>
            </a:lvl1pPr>
          </a:lstStyle>
          <a:p>
            <a:fld id="{A36CDCD6-9923-B144-AE4C-F2786CB30661}" type="slidenum">
              <a:rPr lang="en-US" altLang="x-none"/>
              <a:pPr/>
              <a:t>‹#›</a:t>
            </a:fld>
            <a:endParaRPr lang="en-US" altLang="x-none"/>
          </a:p>
        </p:txBody>
      </p:sp>
    </p:spTree>
    <p:extLst>
      <p:ext uri="{BB962C8B-B14F-4D97-AF65-F5344CB8AC3E}">
        <p14:creationId xmlns:p14="http://schemas.microsoft.com/office/powerpoint/2010/main" val="150040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47408" tIns="73708" rIns="147408" bIns="73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a:defRPr sz="2300"/>
            </a:lvl1pPr>
          </a:lstStyle>
          <a:p>
            <a:fld id="{C65CAD8A-68BD-6243-838A-3DD119E815E1}"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charset="0"/>
        </a:defRPr>
      </a:lvl2pPr>
      <a:lvl3pPr algn="ctr" defTabSz="1473200" rtl="0" eaLnBrk="1" fontAlgn="base" hangingPunct="1">
        <a:spcBef>
          <a:spcPct val="0"/>
        </a:spcBef>
        <a:spcAft>
          <a:spcPct val="0"/>
        </a:spcAft>
        <a:defRPr sz="7100">
          <a:solidFill>
            <a:schemeClr val="tx2"/>
          </a:solidFill>
          <a:latin typeface="Arial" charset="0"/>
        </a:defRPr>
      </a:lvl3pPr>
      <a:lvl4pPr algn="ctr" defTabSz="1473200" rtl="0" eaLnBrk="1" fontAlgn="base" hangingPunct="1">
        <a:spcBef>
          <a:spcPct val="0"/>
        </a:spcBef>
        <a:spcAft>
          <a:spcPct val="0"/>
        </a:spcAft>
        <a:defRPr sz="7100">
          <a:solidFill>
            <a:schemeClr val="tx2"/>
          </a:solidFill>
          <a:latin typeface="Arial" charset="0"/>
        </a:defRPr>
      </a:lvl4pPr>
      <a:lvl5pPr algn="ctr" defTabSz="1473200" rtl="0" eaLnBrk="1" fontAlgn="base" hangingPunct="1">
        <a:spcBef>
          <a:spcPct val="0"/>
        </a:spcBef>
        <a:spcAft>
          <a:spcPct val="0"/>
        </a:spcAft>
        <a:defRPr sz="7100">
          <a:solidFill>
            <a:schemeClr val="tx2"/>
          </a:solidFill>
          <a:latin typeface="Arial" charset="0"/>
        </a:defRPr>
      </a:lvl5pPr>
      <a:lvl6pPr marL="470322" algn="ctr" defTabSz="2941144" rtl="0" eaLnBrk="1" fontAlgn="base" hangingPunct="1">
        <a:spcBef>
          <a:spcPct val="0"/>
        </a:spcBef>
        <a:spcAft>
          <a:spcPct val="0"/>
        </a:spcAft>
        <a:defRPr sz="14200">
          <a:solidFill>
            <a:schemeClr val="tx2"/>
          </a:solidFill>
          <a:latin typeface="Arial" charset="0"/>
        </a:defRPr>
      </a:lvl6pPr>
      <a:lvl7pPr marL="940643" algn="ctr" defTabSz="2941144" rtl="0" eaLnBrk="1" fontAlgn="base" hangingPunct="1">
        <a:spcBef>
          <a:spcPct val="0"/>
        </a:spcBef>
        <a:spcAft>
          <a:spcPct val="0"/>
        </a:spcAft>
        <a:defRPr sz="14200">
          <a:solidFill>
            <a:schemeClr val="tx2"/>
          </a:solidFill>
          <a:latin typeface="Arial" charset="0"/>
        </a:defRPr>
      </a:lvl7pPr>
      <a:lvl8pPr marL="1410965" algn="ctr" defTabSz="2941144" rtl="0" eaLnBrk="1" fontAlgn="base" hangingPunct="1">
        <a:spcBef>
          <a:spcPct val="0"/>
        </a:spcBef>
        <a:spcAft>
          <a:spcPct val="0"/>
        </a:spcAft>
        <a:defRPr sz="14200">
          <a:solidFill>
            <a:schemeClr val="tx2"/>
          </a:solidFill>
          <a:latin typeface="Arial" charset="0"/>
        </a:defRPr>
      </a:lvl8pPr>
      <a:lvl9pPr marL="1881287" algn="ctr" defTabSz="2941144" rtl="0" eaLnBrk="1" fontAlgn="base" hangingPunct="1">
        <a:spcBef>
          <a:spcPct val="0"/>
        </a:spcBef>
        <a:spcAft>
          <a:spcPct val="0"/>
        </a:spcAft>
        <a:defRPr sz="14200">
          <a:solidFill>
            <a:schemeClr val="tx2"/>
          </a:solidFill>
          <a:latin typeface="Arial" charset="0"/>
        </a:defRPr>
      </a:lvl9pPr>
    </p:titleStyle>
    <p:bodyStyle>
      <a:lvl1pPr marL="554038" indent="-554038"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563" indent="-460375" algn="l" defTabSz="1473200" rtl="0" eaLnBrk="1" fontAlgn="base" hangingPunct="1">
        <a:spcBef>
          <a:spcPct val="20000"/>
        </a:spcBef>
        <a:spcAft>
          <a:spcPct val="0"/>
        </a:spcAft>
        <a:buChar char="–"/>
        <a:defRPr sz="4500">
          <a:solidFill>
            <a:schemeClr val="tx1"/>
          </a:solidFill>
          <a:latin typeface="+mn-lt"/>
        </a:defRPr>
      </a:lvl2pPr>
      <a:lvl3pPr marL="1843088"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19" indent="-734878" algn="l" defTabSz="2941144" rtl="0" eaLnBrk="1" fontAlgn="base" hangingPunct="1">
        <a:spcBef>
          <a:spcPct val="20000"/>
        </a:spcBef>
        <a:spcAft>
          <a:spcPct val="0"/>
        </a:spcAft>
        <a:buChar char="»"/>
        <a:defRPr sz="6500">
          <a:solidFill>
            <a:schemeClr val="tx1"/>
          </a:solidFill>
          <a:latin typeface="+mn-lt"/>
        </a:defRPr>
      </a:lvl6pPr>
      <a:lvl7pPr marL="7559441" indent="-734878" algn="l" defTabSz="2941144" rtl="0" eaLnBrk="1" fontAlgn="base" hangingPunct="1">
        <a:spcBef>
          <a:spcPct val="20000"/>
        </a:spcBef>
        <a:spcAft>
          <a:spcPct val="0"/>
        </a:spcAft>
        <a:buChar char="»"/>
        <a:defRPr sz="6500">
          <a:solidFill>
            <a:schemeClr val="tx1"/>
          </a:solidFill>
          <a:latin typeface="+mn-lt"/>
        </a:defRPr>
      </a:lvl7pPr>
      <a:lvl8pPr marL="8029763" indent="-734878" algn="l" defTabSz="2941144" rtl="0" eaLnBrk="1" fontAlgn="base" hangingPunct="1">
        <a:spcBef>
          <a:spcPct val="20000"/>
        </a:spcBef>
        <a:spcAft>
          <a:spcPct val="0"/>
        </a:spcAft>
        <a:buChar char="»"/>
        <a:defRPr sz="6500">
          <a:solidFill>
            <a:schemeClr val="tx1"/>
          </a:solidFill>
          <a:latin typeface="+mn-lt"/>
        </a:defRPr>
      </a:lvl8pPr>
      <a:lvl9pPr marL="8500084" indent="-734878" algn="l" defTabSz="2941144"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259ED7-3880-4B92-9FF3-31EE47AFFA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75228"/>
            <a:ext cx="15122524" cy="9218167"/>
          </a:xfrm>
          <a:prstGeom prst="rect">
            <a:avLst/>
          </a:prstGeom>
        </p:spPr>
      </p:pic>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a:extLst>
            <a:ext uri="{909E8E84-426E-40DD-AFC4-6F175D3DCCD1}">
              <a14:hiddenFill xmlns:a14="http://schemas.microsoft.com/office/drawing/2010/main">
                <a:noFill/>
              </a14:hiddenFill>
            </a:ext>
          </a:extLst>
        </p:spPr>
        <p:txBody>
          <a:bodyPr lIns="94064" tIns="47032" rIns="94064" bIns="47032"/>
          <a:lstStyle/>
          <a:p>
            <a:endParaRPr lang="en-US" dirty="0"/>
          </a:p>
        </p:txBody>
      </p:sp>
      <p:pic>
        <p:nvPicPr>
          <p:cNvPr id="2051" name="Picture 17" descr="logo lar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use RH modified.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7"/>
          <p:cNvSpPr>
            <a:spLocks noChangeArrowheads="1"/>
          </p:cNvSpPr>
          <p:nvPr/>
        </p:nvSpPr>
        <p:spPr bwMode="auto">
          <a:xfrm>
            <a:off x="216445" y="6210796"/>
            <a:ext cx="7254619" cy="4325281"/>
          </a:xfrm>
          <a:prstGeom prst="rect">
            <a:avLst/>
          </a:prstGeom>
          <a:solidFill>
            <a:schemeClr val="bg2">
              <a:lumMod val="75000"/>
            </a:schemeClr>
          </a:solidFill>
          <a:ln w="9525">
            <a:solidFill>
              <a:schemeClr val="tx1"/>
            </a:solidFill>
            <a:miter lim="800000"/>
            <a:headEnd/>
            <a:tailEnd/>
          </a:ln>
        </p:spPr>
        <p:txBody>
          <a:bodyPr lIns="91440" tIns="45720" rIns="91440" bIns="45720" anchor="t"/>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just" eaLnBrk="1" hangingPunct="1"/>
            <a:r>
              <a:rPr lang="en-GB" altLang="x-none" sz="1800" b="1" dirty="0">
                <a:solidFill>
                  <a:schemeClr val="bg2">
                    <a:lumMod val="40000"/>
                    <a:lumOff val="60000"/>
                  </a:schemeClr>
                </a:solidFill>
                <a:latin typeface="Arial"/>
                <a:cs typeface="Arial"/>
              </a:rPr>
              <a:t>Abstract</a:t>
            </a:r>
          </a:p>
          <a:p>
            <a:pPr algn="just" eaLnBrk="1" hangingPunct="1"/>
            <a:r>
              <a:rPr lang="en-GB" altLang="x-none" sz="1400" dirty="0">
                <a:solidFill>
                  <a:schemeClr val="bg1"/>
                </a:solidFill>
                <a:latin typeface="Arial"/>
                <a:cs typeface="Arial"/>
              </a:rPr>
              <a:t>The line racing problem is a challenge which requires the use of a pathfinding algorithm to maneuverer around a grid occupying its space. On each turn a player outputs a direction to move; if the output is incorrect, leads into an occupied cell or is out of bounds, they </a:t>
            </a:r>
            <a:r>
              <a:rPr lang="en-GB" altLang="x-none" sz="1400">
                <a:solidFill>
                  <a:schemeClr val="bg1"/>
                </a:solidFill>
                <a:latin typeface="Arial"/>
                <a:cs typeface="Arial"/>
              </a:rPr>
              <a:t>lose. The end goal of my project was to design a program which would attack this problem </a:t>
            </a:r>
            <a:r>
              <a:rPr lang="en-GB" altLang="x-none" sz="1400" dirty="0">
                <a:solidFill>
                  <a:schemeClr val="bg1"/>
                </a:solidFill>
                <a:latin typeface="Arial"/>
                <a:cs typeface="Arial"/>
              </a:rPr>
              <a:t>using the minimax algorithm.</a:t>
            </a:r>
          </a:p>
          <a:p>
            <a:pPr algn="just" eaLnBrk="1" hangingPunct="1"/>
            <a:endParaRPr lang="en-GB" altLang="x-none" sz="1400" dirty="0">
              <a:solidFill>
                <a:schemeClr val="bg1"/>
              </a:solidFill>
            </a:endParaRPr>
          </a:p>
          <a:p>
            <a:pPr algn="just" eaLnBrk="1" hangingPunct="1"/>
            <a:endParaRPr lang="en-GB" altLang="x-none" sz="1400" dirty="0">
              <a:solidFill>
                <a:schemeClr val="bg1"/>
              </a:solidFill>
            </a:endParaRPr>
          </a:p>
          <a:p>
            <a:pPr algn="just" eaLnBrk="1" hangingPunct="1"/>
            <a:r>
              <a:rPr lang="en-GB" altLang="x-none" sz="1800" b="1" dirty="0">
                <a:solidFill>
                  <a:schemeClr val="bg2">
                    <a:lumMod val="40000"/>
                    <a:lumOff val="60000"/>
                  </a:schemeClr>
                </a:solidFill>
                <a:latin typeface="Arial"/>
                <a:cs typeface="Arial"/>
              </a:rPr>
              <a:t>Analysis</a:t>
            </a:r>
          </a:p>
          <a:p>
            <a:pPr algn="just" eaLnBrk="1" hangingPunct="1"/>
            <a:r>
              <a:rPr lang="en-US" altLang="x-none" sz="1400" dirty="0">
                <a:solidFill>
                  <a:schemeClr val="bg1"/>
                </a:solidFill>
              </a:rPr>
              <a:t>This problem when broken down can be seen as a zero-sum game; each player, on their turn, wants to make a move that will maximize their payoff while minimizing their opponents. This means that the sum of payoffs to each player is constant for all possible outcomes of the game (one player wins what the other player loses). So, how does our program decide which move to make? Well, the easiest solution would be the one you see in the video above, have the program chose directions randomly (with guidance, no backtracking). However, when playing against a program with an actual strategy this isn’t very efficient. That’s where the minimax algorithm comes in.</a:t>
            </a:r>
          </a:p>
        </p:txBody>
      </p:sp>
      <p:sp>
        <p:nvSpPr>
          <p:cNvPr id="2057" name="Rectangle 9"/>
          <p:cNvSpPr>
            <a:spLocks noChangeArrowheads="1"/>
          </p:cNvSpPr>
          <p:nvPr/>
        </p:nvSpPr>
        <p:spPr bwMode="auto">
          <a:xfrm>
            <a:off x="7672389" y="2165315"/>
            <a:ext cx="3507362" cy="8409919"/>
          </a:xfrm>
          <a:prstGeom prst="rect">
            <a:avLst/>
          </a:prstGeom>
          <a:solidFill>
            <a:schemeClr val="bg2">
              <a:lumMod val="75000"/>
            </a:schemeClr>
          </a:solidFill>
          <a:ln w="9525">
            <a:solidFill>
              <a:schemeClr val="tx1"/>
            </a:solidFill>
            <a:miter lim="800000"/>
            <a:headEnd/>
            <a:tailEnd/>
          </a:ln>
        </p:spPr>
        <p:txBody>
          <a:bodyPr lIns="91440" tIns="45720" rIns="91440" bIns="45720" anchor="t"/>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r>
              <a:rPr lang="en-US" altLang="x-none" sz="1800" b="1" dirty="0">
                <a:solidFill>
                  <a:schemeClr val="bg2">
                    <a:lumMod val="40000"/>
                    <a:lumOff val="60000"/>
                  </a:schemeClr>
                </a:solidFill>
                <a:latin typeface="Arial"/>
                <a:cs typeface="Arial"/>
              </a:rPr>
              <a:t>The Algorithm</a:t>
            </a:r>
          </a:p>
          <a:p>
            <a:pPr eaLnBrk="1" hangingPunct="1"/>
            <a:r>
              <a:rPr lang="en-US" altLang="x-none" sz="1400" dirty="0">
                <a:solidFill>
                  <a:schemeClr val="bg1"/>
                </a:solidFill>
              </a:rPr>
              <a:t>The minimax algorithm is a recursive algorithm which works by creating a game tree of the available moves. The available moves are scored based on the state they put the game in (win, loss, draw). The algorithm assumes that both players are trying to win so they will make the best possible move. It also requires a means to compute a win; in this case a player wins if an opponent hits one of their cells. On each turn, the algorithm is called and the player who is the maximiser wants the maximum score whereas the minimizer wants the lowest which minimizes the maximum losses.</a:t>
            </a:r>
          </a:p>
          <a:p>
            <a:pPr eaLnBrk="1" hangingPunct="1"/>
            <a:endParaRPr lang="en-US" altLang="x-none" sz="1400" dirty="0">
              <a:solidFill>
                <a:schemeClr val="bg1"/>
              </a:solidFill>
            </a:endParaRPr>
          </a:p>
          <a:p>
            <a:pPr eaLnBrk="1" hangingPunct="1"/>
            <a:r>
              <a:rPr lang="en-US" altLang="x-none" sz="1800" b="1" dirty="0">
                <a:solidFill>
                  <a:schemeClr val="bg2">
                    <a:lumMod val="40000"/>
                    <a:lumOff val="60000"/>
                  </a:schemeClr>
                </a:solidFill>
                <a:latin typeface="Arial"/>
                <a:cs typeface="Arial"/>
              </a:rPr>
              <a:t>Example: Tic Tac Toe</a:t>
            </a:r>
          </a:p>
          <a:p>
            <a:pPr eaLnBrk="1" hangingPunct="1"/>
            <a:r>
              <a:rPr lang="en-US" altLang="x-none" sz="1400" dirty="0">
                <a:solidFill>
                  <a:schemeClr val="bg1"/>
                </a:solidFill>
              </a:rPr>
              <a:t>A similar yet probably more straightforward way to understand how the minimax algorithm works is to look at it in relation to a simple game of tic tac toe.  In order to win you must fill 3 cells in a row. If you were to play tic tac toe perfectly every time, you would always end up with a win or draw.  See the end of game state </a:t>
            </a:r>
            <a:r>
              <a:rPr lang="en-US" altLang="x-none" sz="1400">
                <a:solidFill>
                  <a:schemeClr val="bg1"/>
                </a:solidFill>
              </a:rPr>
              <a:t>in Figure </a:t>
            </a:r>
            <a:r>
              <a:rPr lang="en-US" altLang="x-none" sz="1400" dirty="0">
                <a:solidFill>
                  <a:schemeClr val="bg1"/>
                </a:solidFill>
              </a:rPr>
              <a:t>1.  At this point the minimax algorithm will have created a game tree with a depth of 3. the first depth is the maximizing layer, the second the minimizing and then back to maximizing again. The maximum values are passed to the 3</a:t>
            </a:r>
            <a:r>
              <a:rPr lang="en-US" altLang="x-none" sz="1400" baseline="30000" dirty="0">
                <a:solidFill>
                  <a:schemeClr val="bg1"/>
                </a:solidFill>
              </a:rPr>
              <a:t>rd</a:t>
            </a:r>
            <a:r>
              <a:rPr lang="en-US" altLang="x-none" sz="1400" dirty="0">
                <a:solidFill>
                  <a:schemeClr val="bg1"/>
                </a:solidFill>
              </a:rPr>
              <a:t> layer so moves 6 and 8 have scores of +10; then the minimum values are passed to the second depth so moves 3 and 4 have scores of -10. Finally, the first layer takes the maximum value which makes the best move number 2.</a:t>
            </a:r>
          </a:p>
          <a:p>
            <a:pPr eaLnBrk="1" hangingPunct="1"/>
            <a:endParaRPr lang="x-none" altLang="x-none" sz="1400" dirty="0"/>
          </a:p>
        </p:txBody>
      </p:sp>
      <p:sp>
        <p:nvSpPr>
          <p:cNvPr id="2058" name="Rectangle 10"/>
          <p:cNvSpPr>
            <a:spLocks noChangeArrowheads="1"/>
          </p:cNvSpPr>
          <p:nvPr/>
        </p:nvSpPr>
        <p:spPr bwMode="auto">
          <a:xfrm>
            <a:off x="11381075" y="2165316"/>
            <a:ext cx="3507363" cy="8370761"/>
          </a:xfrm>
          <a:prstGeom prst="rect">
            <a:avLst/>
          </a:prstGeom>
          <a:solidFill>
            <a:schemeClr val="bg2">
              <a:lumMod val="75000"/>
            </a:schemeClr>
          </a:solidFill>
          <a:ln w="9525">
            <a:solidFill>
              <a:schemeClr val="tx1"/>
            </a:solidFill>
            <a:miter lim="800000"/>
            <a:headEnd/>
            <a:tailEnd/>
          </a:ln>
        </p:spPr>
        <p:txBody>
          <a:bodyPr lIns="91440" tIns="45720" rIns="91440" bIns="45720" anchor="t"/>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eaLnBrk="1" hangingPunct="1"/>
            <a:endParaRPr lang="en-US" altLang="x-none" sz="2000" dirty="0"/>
          </a:p>
          <a:p>
            <a:pPr eaLnBrk="1" hangingPunct="1"/>
            <a:endParaRPr lang="en-US" altLang="x-none" sz="2000" dirty="0"/>
          </a:p>
          <a:p>
            <a:pPr eaLnBrk="1" hangingPunct="1"/>
            <a:endParaRPr lang="en-US" altLang="x-none" sz="2000" dirty="0"/>
          </a:p>
          <a:p>
            <a:pPr eaLnBrk="1" hangingPunct="1"/>
            <a:endParaRPr lang="en-US" altLang="x-none" sz="2000" dirty="0"/>
          </a:p>
          <a:p>
            <a:pPr eaLnBrk="1" hangingPunct="1"/>
            <a:endParaRPr lang="en-US" altLang="x-none" sz="2000" dirty="0"/>
          </a:p>
          <a:p>
            <a:pPr eaLnBrk="1" hangingPunct="1"/>
            <a:endParaRPr lang="en-US" altLang="x-none" sz="2000" dirty="0"/>
          </a:p>
          <a:p>
            <a:pPr eaLnBrk="1" hangingPunct="1"/>
            <a:endParaRPr lang="en-US" altLang="x-none" sz="2000" dirty="0"/>
          </a:p>
          <a:p>
            <a:pPr eaLnBrk="1" hangingPunct="1"/>
            <a:endParaRPr lang="en-US" altLang="x-none" sz="2000" dirty="0"/>
          </a:p>
          <a:p>
            <a:pPr eaLnBrk="1" hangingPunct="1"/>
            <a:endParaRPr lang="en-US" altLang="x-none" sz="2000" dirty="0"/>
          </a:p>
          <a:p>
            <a:pPr eaLnBrk="1" hangingPunct="1"/>
            <a:r>
              <a:rPr lang="en-US" altLang="x-none" sz="1800" dirty="0">
                <a:solidFill>
                  <a:schemeClr val="bg2">
                    <a:lumMod val="40000"/>
                    <a:lumOff val="60000"/>
                  </a:schemeClr>
                </a:solidFill>
                <a:latin typeface="Arial"/>
                <a:cs typeface="Arial"/>
              </a:rPr>
              <a:t>Figure 1</a:t>
            </a:r>
          </a:p>
          <a:p>
            <a:pPr eaLnBrk="1" hangingPunct="1"/>
            <a:endParaRPr lang="en-US" altLang="x-none" sz="1800" dirty="0">
              <a:solidFill>
                <a:schemeClr val="bg1"/>
              </a:solidFill>
            </a:endParaRPr>
          </a:p>
          <a:p>
            <a:pPr eaLnBrk="1" hangingPunct="1"/>
            <a:r>
              <a:rPr lang="en-US" altLang="x-none" sz="1800" b="1" dirty="0">
                <a:solidFill>
                  <a:schemeClr val="bg2">
                    <a:lumMod val="40000"/>
                    <a:lumOff val="60000"/>
                  </a:schemeClr>
                </a:solidFill>
                <a:latin typeface="Arial"/>
                <a:cs typeface="Arial"/>
              </a:rPr>
              <a:t>Alpha-beta Pruning</a:t>
            </a:r>
          </a:p>
          <a:p>
            <a:pPr eaLnBrk="1" hangingPunct="1"/>
            <a:r>
              <a:rPr lang="en-US" altLang="x-none" sz="1400" dirty="0">
                <a:solidFill>
                  <a:schemeClr val="bg1"/>
                </a:solidFill>
                <a:latin typeface="Arial"/>
                <a:cs typeface="Arial"/>
              </a:rPr>
              <a:t>Game trees can grow to be very large, and it can take a relatively long time for a program to search a whole tree. Therefore, it’s worthwhile to optimize game trees by reducing computation time, allowing for the search to be carried out faster and to traverse deeper levels in a game tree much faster. The minimax algorithm does this by using alpha-beta pruning. The alpha-beta pruning algorithm works by cutting branches in a game tree which don’t need to be searched because it has found that a better move already exists. It will stop evaluating a move when it has found at least one possibility that proves the move to be worse than one already evaluated. This in turn reduces the total number of nodes that need to be evaluated by the minimax algorithm; it returns the same result, but prunes away moves that have no influence on the outcome.</a:t>
            </a:r>
            <a:endParaRPr lang="x-none" altLang="x-none" sz="1400" dirty="0">
              <a:solidFill>
                <a:schemeClr val="bg1"/>
              </a:solidFill>
              <a:latin typeface="Arial"/>
              <a:cs typeface="Arial"/>
            </a:endParaRPr>
          </a:p>
        </p:txBody>
      </p:sp>
      <p:sp>
        <p:nvSpPr>
          <p:cNvPr id="2059" name="TextBox 11"/>
          <p:cNvSpPr txBox="1">
            <a:spLocks noChangeArrowheads="1"/>
          </p:cNvSpPr>
          <p:nvPr/>
        </p:nvSpPr>
        <p:spPr bwMode="auto">
          <a:xfrm>
            <a:off x="4798206" y="157322"/>
            <a:ext cx="5526112"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eaLnBrk="0" hangingPunct="0">
              <a:defRPr sz="2900">
                <a:solidFill>
                  <a:schemeClr val="tx1"/>
                </a:solidFill>
                <a:latin typeface="Arial" charset="0"/>
              </a:defRPr>
            </a:lvl1pPr>
            <a:lvl2pPr marL="742950" indent="-285750" eaLnBrk="0" hangingPunct="0">
              <a:defRPr sz="2900">
                <a:solidFill>
                  <a:schemeClr val="tx1"/>
                </a:solidFill>
                <a:latin typeface="Arial" charset="0"/>
              </a:defRPr>
            </a:lvl2pPr>
            <a:lvl3pPr marL="1143000" indent="-228600" eaLnBrk="0" hangingPunct="0">
              <a:defRPr sz="2900">
                <a:solidFill>
                  <a:schemeClr val="tx1"/>
                </a:solidFill>
                <a:latin typeface="Arial" charset="0"/>
              </a:defRPr>
            </a:lvl3pPr>
            <a:lvl4pPr marL="1600200" indent="-228600" eaLnBrk="0" hangingPunct="0">
              <a:defRPr sz="2900">
                <a:solidFill>
                  <a:schemeClr val="tx1"/>
                </a:solidFill>
                <a:latin typeface="Arial" charset="0"/>
              </a:defRPr>
            </a:lvl4pPr>
            <a:lvl5pPr marL="2057400" indent="-228600" eaLnBrk="0" hangingPunct="0">
              <a:defRPr sz="2900">
                <a:solidFill>
                  <a:schemeClr val="tx1"/>
                </a:solidFill>
                <a:latin typeface="Arial" charset="0"/>
              </a:defRPr>
            </a:lvl5pPr>
            <a:lvl6pPr marL="2514600" indent="-228600" eaLnBrk="0" fontAlgn="base" hangingPunct="0">
              <a:spcBef>
                <a:spcPct val="0"/>
              </a:spcBef>
              <a:spcAft>
                <a:spcPct val="0"/>
              </a:spcAft>
              <a:defRPr sz="2900">
                <a:solidFill>
                  <a:schemeClr val="tx1"/>
                </a:solidFill>
                <a:latin typeface="Arial" charset="0"/>
              </a:defRPr>
            </a:lvl6pPr>
            <a:lvl7pPr marL="2971800" indent="-228600" eaLnBrk="0" fontAlgn="base" hangingPunct="0">
              <a:spcBef>
                <a:spcPct val="0"/>
              </a:spcBef>
              <a:spcAft>
                <a:spcPct val="0"/>
              </a:spcAft>
              <a:defRPr sz="2900">
                <a:solidFill>
                  <a:schemeClr val="tx1"/>
                </a:solidFill>
                <a:latin typeface="Arial" charset="0"/>
              </a:defRPr>
            </a:lvl7pPr>
            <a:lvl8pPr marL="3429000" indent="-228600" eaLnBrk="0" fontAlgn="base" hangingPunct="0">
              <a:spcBef>
                <a:spcPct val="0"/>
              </a:spcBef>
              <a:spcAft>
                <a:spcPct val="0"/>
              </a:spcAft>
              <a:defRPr sz="2900">
                <a:solidFill>
                  <a:schemeClr val="tx1"/>
                </a:solidFill>
                <a:latin typeface="Arial" charset="0"/>
              </a:defRPr>
            </a:lvl8pPr>
            <a:lvl9pPr marL="3886200" indent="-228600" eaLnBrk="0" fontAlgn="base" hangingPunct="0">
              <a:spcBef>
                <a:spcPct val="0"/>
              </a:spcBef>
              <a:spcAft>
                <a:spcPct val="0"/>
              </a:spcAft>
              <a:defRPr sz="2900">
                <a:solidFill>
                  <a:schemeClr val="tx1"/>
                </a:solidFill>
                <a:latin typeface="Arial" charset="0"/>
              </a:defRPr>
            </a:lvl9pPr>
          </a:lstStyle>
          <a:p>
            <a:pPr algn="ctr" eaLnBrk="1" hangingPunct="1"/>
            <a:r>
              <a:rPr lang="en-US" altLang="x-none" dirty="0">
                <a:latin typeface="Arial"/>
                <a:cs typeface="Arial"/>
              </a:rPr>
              <a:t>Line Racing: The use of Pathfinding Algorithms in Games</a:t>
            </a:r>
          </a:p>
        </p:txBody>
      </p:sp>
      <p:pic>
        <p:nvPicPr>
          <p:cNvPr id="2" name="ezgif.com-gif-maker">
            <a:hlinkClick r:id="" action="ppaction://media"/>
            <a:extLst>
              <a:ext uri="{FF2B5EF4-FFF2-40B4-BE49-F238E27FC236}">
                <a16:creationId xmlns:a16="http://schemas.microsoft.com/office/drawing/2014/main" id="{4A9A6709-714E-4FA8-88DB-940C27A024F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03484" y="2165316"/>
            <a:ext cx="6865420" cy="3831863"/>
          </a:xfrm>
          <a:prstGeom prst="rect">
            <a:avLst/>
          </a:prstGeom>
        </p:spPr>
      </p:pic>
      <p:sp>
        <p:nvSpPr>
          <p:cNvPr id="5" name="Rectangle 4">
            <a:extLst>
              <a:ext uri="{FF2B5EF4-FFF2-40B4-BE49-F238E27FC236}">
                <a16:creationId xmlns:a16="http://schemas.microsoft.com/office/drawing/2014/main" id="{D4EDAAE8-77AF-4AA4-A305-D1ED5AE88069}"/>
              </a:ext>
            </a:extLst>
          </p:cNvPr>
          <p:cNvSpPr/>
          <p:nvPr/>
        </p:nvSpPr>
        <p:spPr bwMode="auto">
          <a:xfrm>
            <a:off x="0" y="1475228"/>
            <a:ext cx="15122524" cy="621386"/>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2859088"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bg2">
                    <a:lumMod val="40000"/>
                    <a:lumOff val="60000"/>
                  </a:schemeClr>
                </a:solidFill>
                <a:effectLst/>
                <a:latin typeface="Arial" charset="0"/>
              </a:rPr>
              <a:t>Name: Ayomide Suraj Abimbola Supervisor: Ana Matran-Fernandez</a:t>
            </a:r>
          </a:p>
        </p:txBody>
      </p:sp>
      <p:pic>
        <p:nvPicPr>
          <p:cNvPr id="6" name="Picture 5" descr="Chart, radar chart&#10;&#10;Description automatically generated">
            <a:extLst>
              <a:ext uri="{FF2B5EF4-FFF2-40B4-BE49-F238E27FC236}">
                <a16:creationId xmlns:a16="http://schemas.microsoft.com/office/drawing/2014/main" id="{D75D7FC4-4258-4C14-B842-E9F920A696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81074" y="2191133"/>
            <a:ext cx="3507363" cy="26515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9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E428E-B4E8-4A06-9EB6-04820EC0F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4D0D3C5-34E4-4C50-AEF0-1975AC22A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CE301 Poster Template</Template>
  <TotalTime>452</TotalTime>
  <Words>685</Words>
  <Application>Microsoft Office PowerPoint</Application>
  <PresentationFormat>Custom</PresentationFormat>
  <Paragraphs>26</Paragraphs>
  <Slides>1</Slides>
  <Notes>0</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Abimbola, Ayomide S</cp:lastModifiedBy>
  <cp:revision>19</cp:revision>
  <dcterms:created xsi:type="dcterms:W3CDTF">2017-01-16T10:10:48Z</dcterms:created>
  <dcterms:modified xsi:type="dcterms:W3CDTF">2022-04-28T14:47:40Z</dcterms:modified>
</cp:coreProperties>
</file>