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FBFEE-7969-4F68-872F-25DA47AE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BC47A0-4A10-468A-ADC8-78D54CE50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92DE6-656F-4C60-A3EA-DE6AA3FD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DD24A-FB9B-4378-8FBA-C68960CF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7E9918-3263-40DF-B58D-1BD272B2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BCEB-C343-46E9-8031-F8C98ECB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480049-C537-4AF7-A5CF-E80456E9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624A0-DC5C-4741-9420-EA4B5D7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81DBF-C71B-4DAD-93E6-F59EB9E0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52EFE-7966-4178-AAE7-F3EBB638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42A09-898D-4BF2-B4C5-3D533E95C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2A3A0-577E-4305-9608-42A647F0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8DAAF-BE52-4C10-9F24-6799F197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F2C3A-CD09-4307-A263-3228E4A7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13D1C-820B-4419-9231-F17D0E68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5BF3F-DD5E-4D9A-B1FC-BA426F3C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494A3-1D27-4060-A09C-B5B6F792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20897-738A-4FD8-A4B8-E136B513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D24AD-BA1A-4C7C-AAE9-DC23877E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F120A-ADA4-42F9-9346-C740484F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2EEE0-49E0-45FA-A3E3-0B0C1733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081FD-127C-4916-8031-72071532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48036-7DC4-4425-A72E-6DAC2E8B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1D1E2-BDB4-4AA0-BFC4-E3856DEB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63A1D-B925-4FAC-AA67-AF3B04D6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0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D272B-2EC4-41F5-A77D-7F13553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FEF9-36D3-47C9-AA77-866F3B11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B6751-F66E-4087-BA5A-0198D3E4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7C85D3-441A-4B2A-9B3D-82B3597F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95E3B6-4002-418E-9DCA-73D13CE6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CDF1E0-D687-45AD-BA59-94ECDF8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12E84-BB51-4F08-AC48-DFADD8A2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EA1760-FF0D-45C7-94A3-5E3C9712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F10B8-404E-4C77-A9C3-AF051EA95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2FC614-D878-4E16-9646-A576C91A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F938F6-29D7-4FCA-9F9B-C64758BA2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F4D6C6-567F-425E-B5C3-1A6E0F04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0E567D-ED2A-4274-9B53-54E3572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E9AB04-0880-4C9C-BFE4-22D8245D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51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9DE6D-8A1A-40EC-9762-BB732B90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2A770A-6669-474A-84A5-2F79E1A5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D1F5D7-B4C1-4542-9BA6-DFF4B72C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48DD46-95B6-4C6C-9B2B-707BF635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A03A74-6C3C-4224-A679-FE7C9470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D3DB25-67DD-4DB2-A86A-75121FFE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842DF5-E7CE-4F6D-9B93-6310F86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4A89-9636-4196-8736-72D783EB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7B35A-F42C-4BC2-B8EA-9A567844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4FAEC-498A-4716-AF12-F1652CE0D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A38270-7515-4752-863B-46241923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539E46-5B7A-455B-9F19-F0BF1A3B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5A1C38-9044-4526-9002-78DBD31F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606EF-F225-4526-8DE4-9DD724C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5B11BE-3458-4C2F-86F7-421167FD0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EA2DB5-D854-4AE6-9023-BF8DE735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04B12-0043-4FA6-B042-4E146B9D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5E0C74-3535-4624-9333-5B08A9F8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2FEEB1-B57A-4C2B-8DAC-35B8867C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39CB-D7BA-4F7F-92BD-1E14B8DA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72274-01FF-4CC9-B51C-85D63945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CE73F-A913-41A7-8E89-A59A93F27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76AB-1775-443E-8E23-1657F6012E9F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15E4C-44C2-49D4-8240-E31ECFAB5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8940B-019D-4372-AB95-9409D953A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181F-9932-47C8-B3B2-225D36D1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6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discover-intellij-idea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20AF1D-DB71-4F19-B0B6-6E35492E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ystem-ui"/>
                <a:hlinkClick r:id="rId2"/>
              </a:rPr>
              <a:t>IntelliJ IDEA</a:t>
            </a:r>
            <a:r>
              <a:rPr lang="en-US" b="0" i="0" u="none" strike="noStrike" dirty="0">
                <a:effectLst/>
                <a:latin typeface="system-ui"/>
              </a:rPr>
              <a:t> </a:t>
            </a:r>
            <a:r>
              <a:rPr lang="en-US" b="1" i="0" dirty="0">
                <a:solidFill>
                  <a:srgbClr val="27282C"/>
                </a:solidFill>
                <a:effectLst/>
                <a:latin typeface="-apple-system"/>
              </a:rPr>
              <a:t>Community</a:t>
            </a:r>
            <a:endParaRPr lang="en-US" b="0" i="0" u="none" strike="noStrike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dirty="0"/>
              <a:t>https://www.jetbrains.com/idea/download/#section=windows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38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EDDF5-CDFD-47A9-B9B8-D86407874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3" b="32362"/>
          <a:stretch/>
        </p:blipFill>
        <p:spPr>
          <a:xfrm>
            <a:off x="1155940" y="341384"/>
            <a:ext cx="9551488" cy="47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6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0122DF-0C40-4051-A60E-A842F0240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6" b="34704"/>
          <a:stretch/>
        </p:blipFill>
        <p:spPr>
          <a:xfrm>
            <a:off x="836762" y="376282"/>
            <a:ext cx="9813797" cy="4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4838F-B721-4131-BB79-C247D005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7" y="-225207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основную программу и проверить работу  переопределенного метода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DB23B0-9ED9-4669-A83D-EB243D8E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646855"/>
            <a:ext cx="8261444" cy="59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E78947-19D3-4CF9-8B86-244FC7A6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416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effectLst/>
                <a:latin typeface="Helvetica" panose="020B0604020202020204" pitchFamily="34" charset="0"/>
              </a:rPr>
              <a:t>Intellij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 IDEA предоставляет довольно большой список необходимы</a:t>
            </a:r>
            <a:r>
              <a:rPr lang="ru-RU" dirty="0">
                <a:latin typeface="Helvetica" panose="020B0604020202020204" pitchFamily="34" charset="0"/>
              </a:rPr>
              <a:t>х</a:t>
            </a:r>
            <a:r>
              <a:rPr lang="ru-RU" b="0" i="0" dirty="0">
                <a:effectLst/>
                <a:latin typeface="Helvetica" panose="020B0604020202020204" pitchFamily="34" charset="0"/>
              </a:rPr>
              <a:t> горячих клавиш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5A3FB73-0EB8-4CF3-A976-565789428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40080"/>
              </p:ext>
            </p:extLst>
          </p:nvPr>
        </p:nvGraphicFramePr>
        <p:xfrm>
          <a:off x="583733" y="1810404"/>
          <a:ext cx="10515600" cy="3886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372891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1465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 + Alt + 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Форматирование кода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92550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28138BE-E63B-48EC-B95A-D9305CFC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39290"/>
              </p:ext>
            </p:extLst>
          </p:nvPr>
        </p:nvGraphicFramePr>
        <p:xfrm>
          <a:off x="583733" y="2679923"/>
          <a:ext cx="10515600" cy="6629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59080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77746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Alt + Insert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Генерация кода (</a:t>
                      </a:r>
                      <a:r>
                        <a:rPr lang="en-US" dirty="0">
                          <a:effectLst/>
                        </a:rPr>
                        <a:t>Getters, Setters, Constructors, </a:t>
                      </a:r>
                      <a:r>
                        <a:rPr lang="en-US" dirty="0" err="1">
                          <a:effectLst/>
                        </a:rPr>
                        <a:t>hashCode</a:t>
                      </a:r>
                      <a:r>
                        <a:rPr lang="en-US" dirty="0">
                          <a:effectLst/>
                        </a:rPr>
                        <a:t>/equals, </a:t>
                      </a:r>
                      <a:r>
                        <a:rPr lang="en-US" dirty="0" err="1">
                          <a:effectLst/>
                        </a:rPr>
                        <a:t>toString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5620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2103F28-E9E4-43B3-BDF8-269EF38A4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71172"/>
              </p:ext>
            </p:extLst>
          </p:nvPr>
        </p:nvGraphicFramePr>
        <p:xfrm>
          <a:off x="583733" y="3823762"/>
          <a:ext cx="10515600" cy="1325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580498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027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 + /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Однострочное комментирование / раскомментирование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17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Ctrl + Shift + /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Многострочное комментирование / </a:t>
                      </a:r>
                      <a:r>
                        <a:rPr lang="ru-RU" dirty="0" err="1">
                          <a:effectLst/>
                        </a:rPr>
                        <a:t>раскомментирование</a:t>
                      </a:r>
                      <a:endParaRPr lang="ru-RU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8374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24E5FEA-7266-487E-9C86-5AEBED8D2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40530"/>
              </p:ext>
            </p:extLst>
          </p:nvPr>
        </p:nvGraphicFramePr>
        <p:xfrm>
          <a:off x="583733" y="5754726"/>
          <a:ext cx="10515600" cy="3886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419819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6393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Alt + Enter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Показать предлагаемое исправление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98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F76D5-E998-4FFD-9269-3B9F95F8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 команды </a:t>
            </a:r>
            <a:r>
              <a:rPr lang="en-US" dirty="0"/>
              <a:t>New project </a:t>
            </a:r>
            <a:r>
              <a:rPr lang="ru-RU" dirty="0"/>
              <a:t>при необходимости загрузить </a:t>
            </a:r>
            <a:r>
              <a:rPr lang="en-US" dirty="0" err="1"/>
              <a:t>jdk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5CA3DD-6BEC-461F-9A6F-D3932A91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184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9D9259-DA37-436A-BC98-AC075BE15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383" y="747713"/>
            <a:ext cx="7735710" cy="4351337"/>
          </a:xfrm>
        </p:spPr>
      </p:pic>
    </p:spTree>
    <p:extLst>
      <p:ext uri="{BB962C8B-B14F-4D97-AF65-F5344CB8AC3E}">
        <p14:creationId xmlns:p14="http://schemas.microsoft.com/office/powerpoint/2010/main" val="4854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F0D99D-8E04-4933-B415-CEE5F2DF7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19" t="5822" r="28775" b="22809"/>
          <a:stretch/>
        </p:blipFill>
        <p:spPr>
          <a:xfrm>
            <a:off x="2041583" y="216467"/>
            <a:ext cx="6179390" cy="59480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40E74-068B-4EE6-86DB-A6E0E01FE7A3}"/>
              </a:ext>
            </a:extLst>
          </p:cNvPr>
          <p:cNvSpPr txBox="1"/>
          <p:nvPr/>
        </p:nvSpPr>
        <p:spPr>
          <a:xfrm>
            <a:off x="8715376" y="1114425"/>
            <a:ext cx="298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выборе </a:t>
            </a:r>
            <a:endParaRPr lang="en-US" dirty="0"/>
          </a:p>
          <a:p>
            <a:r>
              <a:rPr lang="en-US" dirty="0"/>
              <a:t>Create project from template </a:t>
            </a:r>
            <a:r>
              <a:rPr lang="ru-RU" dirty="0"/>
              <a:t>будет заготовка для функции </a:t>
            </a:r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76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62F7A-87DA-44CC-AD3F-DA58BCB2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140838"/>
            <a:ext cx="10515600" cy="132556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имя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895410-88C9-40B3-BFBD-5AA814DAC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6" t="6615" r="28441" b="23404"/>
          <a:stretch/>
        </p:blipFill>
        <p:spPr>
          <a:xfrm>
            <a:off x="3571335" y="755467"/>
            <a:ext cx="6400800" cy="5961695"/>
          </a:xfrm>
        </p:spPr>
      </p:pic>
    </p:spTree>
    <p:extLst>
      <p:ext uri="{BB962C8B-B14F-4D97-AF65-F5344CB8AC3E}">
        <p14:creationId xmlns:p14="http://schemas.microsoft.com/office/powerpoint/2010/main" val="36684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59807-00E2-40A7-AE8C-A7215F37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Нажимаем на </a:t>
            </a:r>
            <a:r>
              <a:rPr lang="en-US" dirty="0"/>
              <a:t>Project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54F8AF8-5899-4613-AF5D-DEB927837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83" t="667" r="14613" b="5958"/>
          <a:stretch/>
        </p:blipFill>
        <p:spPr>
          <a:xfrm>
            <a:off x="2009955" y="1492279"/>
            <a:ext cx="7056408" cy="5168847"/>
          </a:xfrm>
        </p:spPr>
      </p:pic>
    </p:spTree>
    <p:extLst>
      <p:ext uri="{BB962C8B-B14F-4D97-AF65-F5344CB8AC3E}">
        <p14:creationId xmlns:p14="http://schemas.microsoft.com/office/powerpoint/2010/main" val="19813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A2864-86A1-4686-98A6-144452C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1" y="140838"/>
            <a:ext cx="10515600" cy="1325563"/>
          </a:xfrm>
        </p:spPr>
        <p:txBody>
          <a:bodyPr/>
          <a:lstStyle/>
          <a:p>
            <a:r>
              <a:rPr lang="ru-RU" dirty="0"/>
              <a:t>Создаем класс: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6B9E02-36EC-408C-88F6-77F17BE7E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235" y="1089429"/>
            <a:ext cx="7939413" cy="5688195"/>
          </a:xfrm>
        </p:spPr>
      </p:pic>
    </p:spTree>
    <p:extLst>
      <p:ext uri="{BB962C8B-B14F-4D97-AF65-F5344CB8AC3E}">
        <p14:creationId xmlns:p14="http://schemas.microsoft.com/office/powerpoint/2010/main" val="302610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EF67A2-F507-45C4-979B-8F0973C62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70" y="307886"/>
            <a:ext cx="8767938" cy="6281791"/>
          </a:xfrm>
        </p:spPr>
      </p:pic>
    </p:spTree>
    <p:extLst>
      <p:ext uri="{BB962C8B-B14F-4D97-AF65-F5344CB8AC3E}">
        <p14:creationId xmlns:p14="http://schemas.microsoft.com/office/powerpoint/2010/main" val="4629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89DB68-F723-4E70-B4A1-7CDC40A4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2 класса в разных окнах – класс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третьем окне создать класс с основной программой. Проверить работу переопределенного метода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26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136</Words>
  <Application>Microsoft Office PowerPoint</Application>
  <PresentationFormat>Широкоэкранный</PresentationFormat>
  <Paragraphs>21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Helvetica</vt:lpstr>
      <vt:lpstr>system-ui</vt:lpstr>
      <vt:lpstr>Times New Roman</vt:lpstr>
      <vt:lpstr>Тема Office</vt:lpstr>
      <vt:lpstr>Презентация PowerPoint</vt:lpstr>
      <vt:lpstr>После команды New project при необходимости загрузить jdk</vt:lpstr>
      <vt:lpstr>Презентация PowerPoint</vt:lpstr>
      <vt:lpstr>Презентация PowerPoint</vt:lpstr>
      <vt:lpstr>Указываем имя проекта</vt:lpstr>
      <vt:lpstr>Нажимаем на Project</vt:lpstr>
      <vt:lpstr>Создаем класс:</vt:lpstr>
      <vt:lpstr>Презентация PowerPoint</vt:lpstr>
      <vt:lpstr>Презентация PowerPoint</vt:lpstr>
      <vt:lpstr>Презентация PowerPoint</vt:lpstr>
      <vt:lpstr>Презентация PowerPoint</vt:lpstr>
      <vt:lpstr>Запустить основную программу и проверить работу  переопределенного метода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Java. Основные управляющие конструкции</dc:title>
  <dc:creator>Олег Юрьев</dc:creator>
  <cp:lastModifiedBy>user</cp:lastModifiedBy>
  <cp:revision>69</cp:revision>
  <dcterms:created xsi:type="dcterms:W3CDTF">2020-12-28T07:44:57Z</dcterms:created>
  <dcterms:modified xsi:type="dcterms:W3CDTF">2023-02-05T19:52:47Z</dcterms:modified>
</cp:coreProperties>
</file>