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1" r:id="rId3"/>
    <p:sldMasterId id="2147483702" r:id="rId4"/>
    <p:sldMasterId id="2147483723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15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DA1-5952-47B5-AC05-C817AB9062B7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0BD7-6ADA-4769-85A7-BF069085F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62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DA1-5952-47B5-AC05-C817AB9062B7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0BD7-6ADA-4769-85A7-BF069085F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96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DA1-5952-47B5-AC05-C817AB9062B7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0BD7-6ADA-4769-85A7-BF069085F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64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167" indent="0" algn="ctr">
              <a:buNone/>
              <a:defRPr sz="1999"/>
            </a:lvl2pPr>
            <a:lvl3pPr marL="914335" indent="0" algn="ctr">
              <a:buNone/>
              <a:defRPr sz="1800"/>
            </a:lvl3pPr>
            <a:lvl4pPr marL="1371501" indent="0" algn="ctr">
              <a:buNone/>
              <a:defRPr sz="1600"/>
            </a:lvl4pPr>
            <a:lvl5pPr marL="1828669" indent="0" algn="ctr">
              <a:buNone/>
              <a:defRPr sz="1600"/>
            </a:lvl5pPr>
            <a:lvl6pPr marL="2285836" indent="0" algn="ctr">
              <a:buNone/>
              <a:defRPr sz="1600"/>
            </a:lvl6pPr>
            <a:lvl7pPr marL="2743004" indent="0" algn="ctr">
              <a:buNone/>
              <a:defRPr sz="1600"/>
            </a:lvl7pPr>
            <a:lvl8pPr marL="3200171" indent="0" algn="ctr">
              <a:buNone/>
              <a:defRPr sz="1600"/>
            </a:lvl8pPr>
            <a:lvl9pPr marL="3657338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2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3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5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1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7" indent="0">
              <a:buNone/>
              <a:defRPr sz="1999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9" indent="0">
              <a:buNone/>
              <a:defRPr sz="1600" b="1"/>
            </a:lvl5pPr>
            <a:lvl6pPr marL="2285836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1" indent="0">
              <a:buNone/>
              <a:defRPr sz="1600" b="1"/>
            </a:lvl8pPr>
            <a:lvl9pPr marL="365733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7" indent="0">
              <a:buNone/>
              <a:defRPr sz="1999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9" indent="0">
              <a:buNone/>
              <a:defRPr sz="1600" b="1"/>
            </a:lvl5pPr>
            <a:lvl6pPr marL="2285836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1" indent="0">
              <a:buNone/>
              <a:defRPr sz="1600" b="1"/>
            </a:lvl8pPr>
            <a:lvl9pPr marL="365733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5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8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2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9" indent="0">
              <a:buNone/>
              <a:defRPr sz="1000"/>
            </a:lvl5pPr>
            <a:lvl6pPr marL="2285836" indent="0">
              <a:buNone/>
              <a:defRPr sz="1000"/>
            </a:lvl6pPr>
            <a:lvl7pPr marL="2743004" indent="0">
              <a:buNone/>
              <a:defRPr sz="1000"/>
            </a:lvl7pPr>
            <a:lvl8pPr marL="3200171" indent="0">
              <a:buNone/>
              <a:defRPr sz="1000"/>
            </a:lvl8pPr>
            <a:lvl9pPr marL="365733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0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DA1-5952-47B5-AC05-C817AB9062B7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0BD7-6ADA-4769-85A7-BF069085F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98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5" indent="0">
              <a:buNone/>
              <a:defRPr sz="2399"/>
            </a:lvl3pPr>
            <a:lvl4pPr marL="1371501" indent="0">
              <a:buNone/>
              <a:defRPr sz="1999"/>
            </a:lvl4pPr>
            <a:lvl5pPr marL="1828669" indent="0">
              <a:buNone/>
              <a:defRPr sz="1999"/>
            </a:lvl5pPr>
            <a:lvl6pPr marL="2285836" indent="0">
              <a:buNone/>
              <a:defRPr sz="1999"/>
            </a:lvl6pPr>
            <a:lvl7pPr marL="2743004" indent="0">
              <a:buNone/>
              <a:defRPr sz="1999"/>
            </a:lvl7pPr>
            <a:lvl8pPr marL="3200171" indent="0">
              <a:buNone/>
              <a:defRPr sz="1999"/>
            </a:lvl8pPr>
            <a:lvl9pPr marL="3657338" indent="0">
              <a:buNone/>
              <a:defRPr sz="1999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9" indent="0">
              <a:buNone/>
              <a:defRPr sz="1000"/>
            </a:lvl5pPr>
            <a:lvl6pPr marL="2285836" indent="0">
              <a:buNone/>
              <a:defRPr sz="1000"/>
            </a:lvl6pPr>
            <a:lvl7pPr marL="2743004" indent="0">
              <a:buNone/>
              <a:defRPr sz="1000"/>
            </a:lvl7pPr>
            <a:lvl8pPr marL="3200171" indent="0">
              <a:buNone/>
              <a:defRPr sz="1000"/>
            </a:lvl8pPr>
            <a:lvl9pPr marL="365733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15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75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9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9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497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0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7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4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085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93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DA1-5952-47B5-AC05-C817AB9062B7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0BD7-6ADA-4769-85A7-BF069085F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78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15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FA909B-0BEB-43B7-97B2-A9E0122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F38BB05-5D97-439B-8DB3-E11A191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C1DA211-5D64-4047-8E2E-4D7D0C9C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E1E91FD-FA1A-4F36-B8C1-775E7040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167" indent="0" algn="ctr">
              <a:buNone/>
              <a:defRPr sz="1999"/>
            </a:lvl2pPr>
            <a:lvl3pPr marL="914335" indent="0" algn="ctr">
              <a:buNone/>
              <a:defRPr sz="1800"/>
            </a:lvl3pPr>
            <a:lvl4pPr marL="1371501" indent="0" algn="ctr">
              <a:buNone/>
              <a:defRPr sz="1600"/>
            </a:lvl4pPr>
            <a:lvl5pPr marL="1828669" indent="0" algn="ctr">
              <a:buNone/>
              <a:defRPr sz="1600"/>
            </a:lvl5pPr>
            <a:lvl6pPr marL="2285836" indent="0" algn="ctr">
              <a:buNone/>
              <a:defRPr sz="1600"/>
            </a:lvl6pPr>
            <a:lvl7pPr marL="2743004" indent="0" algn="ctr">
              <a:buNone/>
              <a:defRPr sz="1600"/>
            </a:lvl7pPr>
            <a:lvl8pPr marL="3200171" indent="0" algn="ctr">
              <a:buNone/>
              <a:defRPr sz="1600"/>
            </a:lvl8pPr>
            <a:lvl9pPr marL="3657338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0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01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3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2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7" indent="0">
              <a:buNone/>
              <a:defRPr sz="1999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9" indent="0">
              <a:buNone/>
              <a:defRPr sz="1600" b="1"/>
            </a:lvl5pPr>
            <a:lvl6pPr marL="2285836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1" indent="0">
              <a:buNone/>
              <a:defRPr sz="1600" b="1"/>
            </a:lvl8pPr>
            <a:lvl9pPr marL="365733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7" indent="0">
              <a:buNone/>
              <a:defRPr sz="1999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9" indent="0">
              <a:buNone/>
              <a:defRPr sz="1600" b="1"/>
            </a:lvl5pPr>
            <a:lvl6pPr marL="2285836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1" indent="0">
              <a:buNone/>
              <a:defRPr sz="1600" b="1"/>
            </a:lvl8pPr>
            <a:lvl9pPr marL="365733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0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8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9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9" indent="0">
              <a:buNone/>
              <a:defRPr sz="1000"/>
            </a:lvl5pPr>
            <a:lvl6pPr marL="2285836" indent="0">
              <a:buNone/>
              <a:defRPr sz="1000"/>
            </a:lvl6pPr>
            <a:lvl7pPr marL="2743004" indent="0">
              <a:buNone/>
              <a:defRPr sz="1000"/>
            </a:lvl7pPr>
            <a:lvl8pPr marL="3200171" indent="0">
              <a:buNone/>
              <a:defRPr sz="1000"/>
            </a:lvl8pPr>
            <a:lvl9pPr marL="365733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4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DA1-5952-47B5-AC05-C817AB9062B7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0BD7-6ADA-4769-85A7-BF069085F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51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5" indent="0">
              <a:buNone/>
              <a:defRPr sz="2399"/>
            </a:lvl3pPr>
            <a:lvl4pPr marL="1371501" indent="0">
              <a:buNone/>
              <a:defRPr sz="1999"/>
            </a:lvl4pPr>
            <a:lvl5pPr marL="1828669" indent="0">
              <a:buNone/>
              <a:defRPr sz="1999"/>
            </a:lvl5pPr>
            <a:lvl6pPr marL="2285836" indent="0">
              <a:buNone/>
              <a:defRPr sz="1999"/>
            </a:lvl6pPr>
            <a:lvl7pPr marL="2743004" indent="0">
              <a:buNone/>
              <a:defRPr sz="1999"/>
            </a:lvl7pPr>
            <a:lvl8pPr marL="3200171" indent="0">
              <a:buNone/>
              <a:defRPr sz="1999"/>
            </a:lvl8pPr>
            <a:lvl9pPr marL="3657338" indent="0">
              <a:buNone/>
              <a:defRPr sz="1999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9" indent="0">
              <a:buNone/>
              <a:defRPr sz="1000"/>
            </a:lvl5pPr>
            <a:lvl6pPr marL="2285836" indent="0">
              <a:buNone/>
              <a:defRPr sz="1000"/>
            </a:lvl6pPr>
            <a:lvl7pPr marL="2743004" indent="0">
              <a:buNone/>
              <a:defRPr sz="1000"/>
            </a:lvl7pPr>
            <a:lvl8pPr marL="3200171" indent="0">
              <a:buNone/>
              <a:defRPr sz="1000"/>
            </a:lvl8pPr>
            <a:lvl9pPr marL="365733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99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7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4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27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90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463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7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57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57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5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DA1-5952-47B5-AC05-C817AB9062B7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0BD7-6ADA-4769-85A7-BF069085F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54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97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FA909B-0BEB-43B7-97B2-A9E0122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F38BB05-5D97-439B-8DB3-E11A191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C1DA211-5D64-4047-8E2E-4D7D0C9C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E1E91FD-FA1A-4F36-B8C1-775E7040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14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167" indent="0" algn="ctr">
              <a:buNone/>
              <a:defRPr sz="1999"/>
            </a:lvl2pPr>
            <a:lvl3pPr marL="914335" indent="0" algn="ctr">
              <a:buNone/>
              <a:defRPr sz="1800"/>
            </a:lvl3pPr>
            <a:lvl4pPr marL="1371501" indent="0" algn="ctr">
              <a:buNone/>
              <a:defRPr sz="1600"/>
            </a:lvl4pPr>
            <a:lvl5pPr marL="1828669" indent="0" algn="ctr">
              <a:buNone/>
              <a:defRPr sz="1600"/>
            </a:lvl5pPr>
            <a:lvl6pPr marL="2285836" indent="0" algn="ctr">
              <a:buNone/>
              <a:defRPr sz="1600"/>
            </a:lvl6pPr>
            <a:lvl7pPr marL="2743004" indent="0" algn="ctr">
              <a:buNone/>
              <a:defRPr sz="1600"/>
            </a:lvl7pPr>
            <a:lvl8pPr marL="3200171" indent="0" algn="ctr">
              <a:buNone/>
              <a:defRPr sz="1600"/>
            </a:lvl8pPr>
            <a:lvl9pPr marL="3657338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6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7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3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8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7" indent="0">
              <a:buNone/>
              <a:defRPr sz="1999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9" indent="0">
              <a:buNone/>
              <a:defRPr sz="1600" b="1"/>
            </a:lvl5pPr>
            <a:lvl6pPr marL="2285836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1" indent="0">
              <a:buNone/>
              <a:defRPr sz="1600" b="1"/>
            </a:lvl8pPr>
            <a:lvl9pPr marL="365733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7" indent="0">
              <a:buNone/>
              <a:defRPr sz="1999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9" indent="0">
              <a:buNone/>
              <a:defRPr sz="1600" b="1"/>
            </a:lvl5pPr>
            <a:lvl6pPr marL="2285836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1" indent="0">
              <a:buNone/>
              <a:defRPr sz="1600" b="1"/>
            </a:lvl8pPr>
            <a:lvl9pPr marL="365733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9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4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6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9" indent="0">
              <a:buNone/>
              <a:defRPr sz="1000"/>
            </a:lvl5pPr>
            <a:lvl6pPr marL="2285836" indent="0">
              <a:buNone/>
              <a:defRPr sz="1000"/>
            </a:lvl6pPr>
            <a:lvl7pPr marL="2743004" indent="0">
              <a:buNone/>
              <a:defRPr sz="1000"/>
            </a:lvl7pPr>
            <a:lvl8pPr marL="3200171" indent="0">
              <a:buNone/>
              <a:defRPr sz="1000"/>
            </a:lvl8pPr>
            <a:lvl9pPr marL="365733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4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DA1-5952-47B5-AC05-C817AB9062B7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0BD7-6ADA-4769-85A7-BF069085F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419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5" indent="0">
              <a:buNone/>
              <a:defRPr sz="2399"/>
            </a:lvl3pPr>
            <a:lvl4pPr marL="1371501" indent="0">
              <a:buNone/>
              <a:defRPr sz="1999"/>
            </a:lvl4pPr>
            <a:lvl5pPr marL="1828669" indent="0">
              <a:buNone/>
              <a:defRPr sz="1999"/>
            </a:lvl5pPr>
            <a:lvl6pPr marL="2285836" indent="0">
              <a:buNone/>
              <a:defRPr sz="1999"/>
            </a:lvl6pPr>
            <a:lvl7pPr marL="2743004" indent="0">
              <a:buNone/>
              <a:defRPr sz="1999"/>
            </a:lvl7pPr>
            <a:lvl8pPr marL="3200171" indent="0">
              <a:buNone/>
              <a:defRPr sz="1999"/>
            </a:lvl8pPr>
            <a:lvl9pPr marL="3657338" indent="0">
              <a:buNone/>
              <a:defRPr sz="1999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9" indent="0">
              <a:buNone/>
              <a:defRPr sz="1000"/>
            </a:lvl5pPr>
            <a:lvl6pPr marL="2285836" indent="0">
              <a:buNone/>
              <a:defRPr sz="1000"/>
            </a:lvl6pPr>
            <a:lvl7pPr marL="2743004" indent="0">
              <a:buNone/>
              <a:defRPr sz="1000"/>
            </a:lvl7pPr>
            <a:lvl8pPr marL="3200171" indent="0">
              <a:buNone/>
              <a:defRPr sz="1000"/>
            </a:lvl8pPr>
            <a:lvl9pPr marL="365733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7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4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4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34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02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14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06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44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88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6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DA1-5952-47B5-AC05-C817AB9062B7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0BD7-6ADA-4769-85A7-BF069085F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76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87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FA909B-0BEB-43B7-97B2-A9E0122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F38BB05-5D97-439B-8DB3-E11A191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C1DA211-5D64-4047-8E2E-4D7D0C9C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E1E91FD-FA1A-4F36-B8C1-775E7040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2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167" indent="0" algn="ctr">
              <a:buNone/>
              <a:defRPr sz="1999"/>
            </a:lvl2pPr>
            <a:lvl3pPr marL="914335" indent="0" algn="ctr">
              <a:buNone/>
              <a:defRPr sz="1800"/>
            </a:lvl3pPr>
            <a:lvl4pPr marL="1371501" indent="0" algn="ctr">
              <a:buNone/>
              <a:defRPr sz="1600"/>
            </a:lvl4pPr>
            <a:lvl5pPr marL="1828669" indent="0" algn="ctr">
              <a:buNone/>
              <a:defRPr sz="1600"/>
            </a:lvl5pPr>
            <a:lvl6pPr marL="2285836" indent="0" algn="ctr">
              <a:buNone/>
              <a:defRPr sz="1600"/>
            </a:lvl6pPr>
            <a:lvl7pPr marL="2743004" indent="0" algn="ctr">
              <a:buNone/>
              <a:defRPr sz="1600"/>
            </a:lvl7pPr>
            <a:lvl8pPr marL="3200171" indent="0" algn="ctr">
              <a:buNone/>
              <a:defRPr sz="1600"/>
            </a:lvl8pPr>
            <a:lvl9pPr marL="3657338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0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3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3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8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0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7" indent="0">
              <a:buNone/>
              <a:defRPr sz="1999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9" indent="0">
              <a:buNone/>
              <a:defRPr sz="1600" b="1"/>
            </a:lvl5pPr>
            <a:lvl6pPr marL="2285836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1" indent="0">
              <a:buNone/>
              <a:defRPr sz="1600" b="1"/>
            </a:lvl8pPr>
            <a:lvl9pPr marL="365733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7" indent="0">
              <a:buNone/>
              <a:defRPr sz="1999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9" indent="0">
              <a:buNone/>
              <a:defRPr sz="1600" b="1"/>
            </a:lvl5pPr>
            <a:lvl6pPr marL="2285836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1" indent="0">
              <a:buNone/>
              <a:defRPr sz="1600" b="1"/>
            </a:lvl8pPr>
            <a:lvl9pPr marL="365733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4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5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0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9" indent="0">
              <a:buNone/>
              <a:defRPr sz="1000"/>
            </a:lvl5pPr>
            <a:lvl6pPr marL="2285836" indent="0">
              <a:buNone/>
              <a:defRPr sz="1000"/>
            </a:lvl6pPr>
            <a:lvl7pPr marL="2743004" indent="0">
              <a:buNone/>
              <a:defRPr sz="1000"/>
            </a:lvl7pPr>
            <a:lvl8pPr marL="3200171" indent="0">
              <a:buNone/>
              <a:defRPr sz="1000"/>
            </a:lvl8pPr>
            <a:lvl9pPr marL="365733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0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DA1-5952-47B5-AC05-C817AB9062B7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0BD7-6ADA-4769-85A7-BF069085F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00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5" indent="0">
              <a:buNone/>
              <a:defRPr sz="2399"/>
            </a:lvl3pPr>
            <a:lvl4pPr marL="1371501" indent="0">
              <a:buNone/>
              <a:defRPr sz="1999"/>
            </a:lvl4pPr>
            <a:lvl5pPr marL="1828669" indent="0">
              <a:buNone/>
              <a:defRPr sz="1999"/>
            </a:lvl5pPr>
            <a:lvl6pPr marL="2285836" indent="0">
              <a:buNone/>
              <a:defRPr sz="1999"/>
            </a:lvl6pPr>
            <a:lvl7pPr marL="2743004" indent="0">
              <a:buNone/>
              <a:defRPr sz="1999"/>
            </a:lvl7pPr>
            <a:lvl8pPr marL="3200171" indent="0">
              <a:buNone/>
              <a:defRPr sz="1999"/>
            </a:lvl8pPr>
            <a:lvl9pPr marL="3657338" indent="0">
              <a:buNone/>
              <a:defRPr sz="1999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9" indent="0">
              <a:buNone/>
              <a:defRPr sz="1000"/>
            </a:lvl5pPr>
            <a:lvl6pPr marL="2285836" indent="0">
              <a:buNone/>
              <a:defRPr sz="1000"/>
            </a:lvl6pPr>
            <a:lvl7pPr marL="2743004" indent="0">
              <a:buNone/>
              <a:defRPr sz="1000"/>
            </a:lvl7pPr>
            <a:lvl8pPr marL="3200171" indent="0">
              <a:buNone/>
              <a:defRPr sz="1000"/>
            </a:lvl8pPr>
            <a:lvl9pPr marL="365733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8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19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6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52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04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45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47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76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DA1-5952-47B5-AC05-C817AB9062B7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0BD7-6ADA-4769-85A7-BF069085F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84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=""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=""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=""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80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FA909B-0BEB-43B7-97B2-A9E0122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F38BB05-5D97-439B-8DB3-E11A191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C1DA211-5D64-4047-8E2E-4D7D0C9C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E1E91FD-FA1A-4F36-B8C1-775E7040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07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4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FDA1-5952-47B5-AC05-C817AB9062B7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0BD7-6ADA-4769-85A7-BF069085F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57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3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3" indent="-228583" algn="l" defTabSz="9143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8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6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3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9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7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4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2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5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9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6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4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8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8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3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3" indent="-228583" algn="l" defTabSz="9143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8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6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3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9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7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4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2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5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9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6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4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8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5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3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3" indent="-228583" algn="l" defTabSz="9143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8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6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3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9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7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4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2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5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9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6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4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8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13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3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3" indent="-228583" algn="l" defTabSz="9143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8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6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3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9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7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4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2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5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9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6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4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8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404C99"/>
            </a:gs>
            <a:gs pos="0">
              <a:srgbClr val="0059A9"/>
            </a:gs>
            <a:gs pos="100000">
              <a:srgbClr val="E42C7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128469" y="643737"/>
            <a:ext cx="1650633" cy="575993"/>
          </a:xfrm>
          <a:prstGeom prst="rect">
            <a:avLst/>
          </a:prstGeom>
        </p:spPr>
        <p:txBody>
          <a:bodyPr vert="horz" wrap="square" lIns="0" tIns="14479" rIns="0" bIns="0" rtlCol="0">
            <a:spAutoFit/>
          </a:bodyPr>
          <a:lstStyle/>
          <a:p>
            <a:pPr marL="14480">
              <a:spcBef>
                <a:spcPts val="114"/>
              </a:spcBef>
            </a:pPr>
            <a:r>
              <a:rPr sz="3648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guap.ru</a:t>
            </a:r>
            <a:endParaRPr sz="3648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78477" y="2560246"/>
            <a:ext cx="937530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ru-RU" sz="5016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Факторы прямого воздействия</a:t>
            </a:r>
            <a:endParaRPr lang="ru-RU" altLang="ru-RU" sz="2281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78477" y="4376371"/>
            <a:ext cx="9375308" cy="73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sz="3192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Организация как объект менеджмента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F41D2BE2-2956-4621-B30C-7429DE16F1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4" y="300179"/>
            <a:ext cx="3158603" cy="12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5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404C99"/>
            </a:gs>
            <a:gs pos="0">
              <a:srgbClr val="0059A9"/>
            </a:gs>
            <a:gs pos="100000">
              <a:srgbClr val="E42C7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78476" y="3081499"/>
            <a:ext cx="937530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ru-RU" sz="5016" dirty="0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Спасибо за внимание!</a:t>
            </a:r>
          </a:p>
          <a:p>
            <a:pPr algn="ctr"/>
            <a:endParaRPr lang="ru-RU" altLang="ru-RU" sz="2281" dirty="0">
              <a:solidFill>
                <a:prstClr val="white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="" xmlns:a16="http://schemas.microsoft.com/office/drawing/2014/main" id="{615BAFA5-C4F4-407F-AB99-3F467CC07762}"/>
              </a:ext>
            </a:extLst>
          </p:cNvPr>
          <p:cNvSpPr txBox="1"/>
          <p:nvPr/>
        </p:nvSpPr>
        <p:spPr>
          <a:xfrm>
            <a:off x="10128469" y="643737"/>
            <a:ext cx="1650633" cy="575993"/>
          </a:xfrm>
          <a:prstGeom prst="rect">
            <a:avLst/>
          </a:prstGeom>
        </p:spPr>
        <p:txBody>
          <a:bodyPr vert="horz" wrap="square" lIns="0" tIns="14479" rIns="0" bIns="0" rtlCol="0">
            <a:spAutoFit/>
          </a:bodyPr>
          <a:lstStyle/>
          <a:p>
            <a:pPr marL="14480">
              <a:spcBef>
                <a:spcPts val="114"/>
              </a:spcBef>
            </a:pPr>
            <a:r>
              <a:rPr sz="3648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guap.ru</a:t>
            </a:r>
            <a:endParaRPr sz="3648" dirty="0">
              <a:solidFill>
                <a:prstClr val="black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784E9BA3-0E2B-4713-AF8D-3744EDE63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4" y="300179"/>
            <a:ext cx="3158603" cy="12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4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404C99"/>
            </a:gs>
            <a:gs pos="0">
              <a:srgbClr val="0059A9"/>
            </a:gs>
            <a:gs pos="100000">
              <a:srgbClr val="E42C7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697535BB-14A6-4BB7-BFB9-0C1502265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21" y="2439088"/>
            <a:ext cx="983183" cy="9831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76059EB1-8E26-432E-BDEC-21D24CDE6F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21" y="5194935"/>
            <a:ext cx="983183" cy="98318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A6F91CC6-B5BC-40D6-9A94-F4BE0559FE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21" y="3832347"/>
            <a:ext cx="983183" cy="98318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040B8325-F093-4E1B-89F5-9E8C3B2F32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15" y="247155"/>
            <a:ext cx="8864610" cy="151553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55C32A5-7CCE-4953-AA2F-314E1A31A5E5}"/>
              </a:ext>
            </a:extLst>
          </p:cNvPr>
          <p:cNvSpPr/>
          <p:nvPr/>
        </p:nvSpPr>
        <p:spPr>
          <a:xfrm>
            <a:off x="5175793" y="2465716"/>
            <a:ext cx="3155031" cy="483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39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Официальный сайт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7000665B-7511-4D29-A43A-8DD0B3D1CCEA}"/>
              </a:ext>
            </a:extLst>
          </p:cNvPr>
          <p:cNvSpPr/>
          <p:nvPr/>
        </p:nvSpPr>
        <p:spPr>
          <a:xfrm>
            <a:off x="5175792" y="3894648"/>
            <a:ext cx="1707519" cy="483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39" dirty="0" err="1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Вконтакте</a:t>
            </a:r>
            <a:endParaRPr lang="ru-RU" sz="2539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FA98AB2B-29AE-4AEC-86C5-C61CBFB82DFD}"/>
              </a:ext>
            </a:extLst>
          </p:cNvPr>
          <p:cNvSpPr/>
          <p:nvPr/>
        </p:nvSpPr>
        <p:spPr>
          <a:xfrm>
            <a:off x="5175788" y="5194936"/>
            <a:ext cx="1632178" cy="483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sz="2539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Instagram</a:t>
            </a:r>
            <a:endParaRPr lang="ru-RU" sz="2539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8F6E2290-6273-4D4B-A357-6D81134DE8AA}"/>
              </a:ext>
            </a:extLst>
          </p:cNvPr>
          <p:cNvSpPr/>
          <p:nvPr/>
        </p:nvSpPr>
        <p:spPr>
          <a:xfrm>
            <a:off x="5175795" y="2765072"/>
            <a:ext cx="1723549" cy="594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64" b="1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guap.ru</a:t>
            </a:r>
            <a:endParaRPr lang="ru-RU" sz="3264" b="1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23DE84D0-3CAB-494A-8F50-460A9A766AA0}"/>
              </a:ext>
            </a:extLst>
          </p:cNvPr>
          <p:cNvSpPr/>
          <p:nvPr/>
        </p:nvSpPr>
        <p:spPr>
          <a:xfrm>
            <a:off x="5175789" y="4217043"/>
            <a:ext cx="3398687" cy="594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64" b="1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vk.com/</a:t>
            </a:r>
            <a:r>
              <a:rPr lang="en-US" sz="3264" b="1" dirty="0" err="1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guap_ru</a:t>
            </a:r>
            <a:endParaRPr lang="ru-RU" sz="3264" b="1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7ABA88B4-028D-410B-BEFD-BF50746A6B68}"/>
              </a:ext>
            </a:extLst>
          </p:cNvPr>
          <p:cNvSpPr/>
          <p:nvPr/>
        </p:nvSpPr>
        <p:spPr>
          <a:xfrm>
            <a:off x="5175789" y="5506168"/>
            <a:ext cx="2222083" cy="706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90" b="1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@</a:t>
            </a:r>
            <a:r>
              <a:rPr lang="en-US" sz="3264" b="1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guap.ru</a:t>
            </a:r>
            <a:endParaRPr lang="ru-RU" sz="3990" b="1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8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бъект 14">
            <a:extLst>
              <a:ext uri="{FF2B5EF4-FFF2-40B4-BE49-F238E27FC236}">
                <a16:creationId xmlns="" xmlns:a16="http://schemas.microsoft.com/office/drawing/2014/main" id="{C8A27DD5-4B8B-4A43-92B0-CCD7DB26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4595" y="2743173"/>
            <a:ext cx="5182984" cy="185454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это совокупность материальных и нематериальных явлений, находящихся вне организации, но влияющих на ее деятельность.</a:t>
            </a:r>
            <a:endParaRPr lang="ru-RU" sz="2400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50" y="1046070"/>
            <a:ext cx="1111345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3648" dirty="0" smtClean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Внешняя среда организации</a:t>
            </a:r>
            <a:endParaRPr lang="ru-RU" altLang="ru-RU" sz="3648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endParaRPr lang="ru-RU" altLang="ru-RU" sz="1596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181" y="1308378"/>
            <a:ext cx="4110489" cy="47241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09" y="1470220"/>
            <a:ext cx="4375032" cy="498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95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B8D68B7E-B2C5-42F3-8DFF-1D7EB2B2A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44" y="1010562"/>
            <a:ext cx="1111345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3648" dirty="0" smtClean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Пять элементов прямого воздействия</a:t>
            </a:r>
            <a:endParaRPr lang="ru-RU" altLang="ru-RU" sz="3648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endParaRPr lang="ru-RU" altLang="ru-RU" sz="1596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6C00E7A2-4E58-431D-B410-536697655D7D}"/>
              </a:ext>
            </a:extLst>
          </p:cNvPr>
          <p:cNvSpPr/>
          <p:nvPr/>
        </p:nvSpPr>
        <p:spPr>
          <a:xfrm>
            <a:off x="7082058" y="2653333"/>
            <a:ext cx="43531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поставщики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потребители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ресурсы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конкуренты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правовые условия</a:t>
            </a:r>
            <a:endParaRPr lang="ru-RU" sz="2400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15" y="2169690"/>
            <a:ext cx="2168128" cy="28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50" y="1046070"/>
            <a:ext cx="1111345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3648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Поставщики</a:t>
            </a:r>
            <a:endParaRPr lang="ru-RU" altLang="ru-RU" sz="1596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1028" name="Picture 4" descr="Что нужно рознице от поставщиков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4" y="2097625"/>
            <a:ext cx="56578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34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50" y="1046070"/>
            <a:ext cx="1111345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3648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Потребители</a:t>
            </a:r>
            <a:endParaRPr lang="ru-RU" altLang="ru-RU" sz="1596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2050" name="Picture 2" descr="https://www.slon.pics/file/2018/03/Man-with-shopping-bag.-3D-illustration.-Isolated.-Contains-clipping-path-184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036" y="1673224"/>
            <a:ext cx="4639085" cy="463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537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50" y="1046070"/>
            <a:ext cx="1111345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3648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Ресурсы</a:t>
            </a:r>
            <a:endParaRPr lang="ru-RU" altLang="ru-RU" sz="1596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352" y="1571847"/>
            <a:ext cx="5742454" cy="49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9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50" y="1046070"/>
            <a:ext cx="1111345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3648" dirty="0" smtClean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Конкуренты</a:t>
            </a:r>
            <a:endParaRPr lang="ru-RU" altLang="ru-RU" sz="1596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3074" name="Picture 2" descr="4 способа оставить своих конкурентов позади | by Технологичный Бизнес | 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69" y="1571847"/>
            <a:ext cx="6833419" cy="512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3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50" y="1046070"/>
            <a:ext cx="1111345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3648" dirty="0" smtClean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Правовые условия</a:t>
            </a:r>
            <a:endParaRPr lang="ru-RU" altLang="ru-RU" sz="1596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89" y="2097625"/>
            <a:ext cx="4602879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6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50" y="1046070"/>
            <a:ext cx="1111345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3648" dirty="0" smtClean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Итог</a:t>
            </a:r>
            <a:endParaRPr lang="ru-RU" altLang="ru-RU" sz="1596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" name="Объект 14">
            <a:extLst>
              <a:ext uri="{FF2B5EF4-FFF2-40B4-BE49-F238E27FC236}">
                <a16:creationId xmlns="" xmlns:a16="http://schemas.microsoft.com/office/drawing/2014/main" id="{C8A27DD5-4B8B-4A43-92B0-CCD7DB26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31057" y="2098972"/>
            <a:ext cx="10133043" cy="240678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Внешняя среда является единственным потребителем и оценщиком результатов деятельности организации. Выживание организации определяется тем, примет ли внешняя среда или отторгнет ее продукцию (услуги), сколько она заплатит за воспринятую продукцию, и какую долю товарного рынка среда предоставит организации.</a:t>
            </a:r>
            <a:endParaRPr lang="ru-RU" sz="2400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3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101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Roboto Light</vt:lpstr>
      <vt:lpstr>Roboto Medium</vt:lpstr>
      <vt:lpstr>Тема Office</vt:lpstr>
      <vt:lpstr>1_Тема Office</vt:lpstr>
      <vt:lpstr>2_Тема Office</vt:lpstr>
      <vt:lpstr>3_Тема Office</vt:lpstr>
      <vt:lpstr>4_Тема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12</cp:revision>
  <dcterms:created xsi:type="dcterms:W3CDTF">2022-10-25T16:12:02Z</dcterms:created>
  <dcterms:modified xsi:type="dcterms:W3CDTF">2022-10-25T18:19:50Z</dcterms:modified>
</cp:coreProperties>
</file>