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90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70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E9A6-2D9B-437B-95FA-0440FAB3B77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69410" y="1088571"/>
            <a:ext cx="11522590" cy="3248298"/>
          </a:xfrm>
        </p:spPr>
        <p:txBody>
          <a:bodyPr/>
          <a:lstStyle/>
          <a:p>
            <a:pPr algn="l"/>
            <a:r>
              <a:rPr lang="en-US" sz="1700" b="1" dirty="0" smtClean="0">
                <a:solidFill>
                  <a:srgbClr val="FF0000"/>
                </a:solidFill>
              </a:rPr>
              <a:t>Download City Dimension File </a:t>
            </a:r>
            <a:r>
              <a:rPr lang="en-US" sz="1700" b="1" dirty="0">
                <a:solidFill>
                  <a:srgbClr val="FF0000"/>
                </a:solidFill>
              </a:rPr>
              <a:t>at below Link</a:t>
            </a:r>
            <a:r>
              <a:rPr lang="en-US" sz="1700" b="1" dirty="0" smtClean="0">
                <a:solidFill>
                  <a:srgbClr val="FF0000"/>
                </a:solidFill>
              </a:rPr>
              <a:t>: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300" b="1" dirty="0"/>
              <a:t>https://prescpipeline1.blob.core.windows.net/city/us_cities_dimension.parquet?sp=r&amp;st=2022-11-22T07:36:34Z&amp;se=2023-11-22T15:36:34Z&amp;spr=https&amp;sv=2021-06-08&amp;sr=b&amp;sig=tP4sJK0K5VUafSL2mRz%2FdRl5nTncAByT4PkgxHgA6ck%3D</a:t>
            </a:r>
            <a:r>
              <a:rPr lang="en-US" sz="1300" b="1" dirty="0" smtClean="0">
                <a:solidFill>
                  <a:srgbClr val="FF0000"/>
                </a:solidFill>
              </a:rPr>
              <a:t/>
            </a:r>
            <a:br>
              <a:rPr lang="en-US" sz="1300" b="1" dirty="0" smtClean="0">
                <a:solidFill>
                  <a:srgbClr val="FF0000"/>
                </a:solidFill>
              </a:rPr>
            </a:br>
            <a:r>
              <a:rPr lang="en-US" sz="1300" b="1" dirty="0">
                <a:solidFill>
                  <a:srgbClr val="FF0000"/>
                </a:solidFill>
              </a:rPr>
              <a:t/>
            </a:r>
            <a:br>
              <a:rPr lang="en-US" sz="13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Download </a:t>
            </a:r>
            <a:r>
              <a:rPr lang="en-US" sz="1700" b="1" dirty="0" smtClean="0">
                <a:solidFill>
                  <a:srgbClr val="FF0000"/>
                </a:solidFill>
              </a:rPr>
              <a:t>Prescriber Fact File </a:t>
            </a:r>
            <a:r>
              <a:rPr lang="en-US" sz="1700" b="1" dirty="0">
                <a:solidFill>
                  <a:srgbClr val="FF0000"/>
                </a:solidFill>
              </a:rPr>
              <a:t>at below Link</a:t>
            </a:r>
            <a:r>
              <a:rPr lang="en-US" sz="1700" b="1" dirty="0" smtClean="0">
                <a:solidFill>
                  <a:srgbClr val="FF0000"/>
                </a:solidFill>
              </a:rPr>
              <a:t>:</a:t>
            </a:r>
            <a:r>
              <a:rPr lang="en-US" sz="1700" b="1" dirty="0" smtClean="0"/>
              <a:t/>
            </a:r>
            <a:br>
              <a:rPr lang="en-US" sz="1700" b="1" dirty="0" smtClean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300" b="1" dirty="0"/>
              <a:t>https://prescpipeline1.blob.core.windows.net/presc/USA_Presc_Medicare_Data_12021.rar?sp=r&amp;st=2022-11-22T07:35:42Z&amp;se=2023-11-22T15:35:42Z&amp;spr=https&amp;sv=2021-06-08&amp;sr=b&amp;sig=zjuENMG4Pf9fZ5bwgmjg2JhAzwcF4poHznhFxayqY%2Fg%3D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21298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Download City Dimension File at below Link:  https://prescpipeline1.blob.core.windows.net/city/us_cities_dimension.parquet?sp=r&amp;st=2022-11-22T07:36:34Z&amp;se=2023-11-22T15:36:34Z&amp;spr=https&amp;sv=2021-06-08&amp;sr=b&amp;sig=tP4sJK0K5VUafSL2mRz%2FdRl5nTncAByT4PkgxHgA6ck%3D  Download Prescriber Fact File at below Link:  https://prescpipeline1.blob.core.windows.net/presc/USA_Presc_Medicare_Data_12021.rar?sp=r&amp;st=2022-11-22T07:35:42Z&amp;se=2023-11-22T15:35:42Z&amp;spr=https&amp;sv=2021-06-08&amp;sr=b&amp;sig=zjuENMG4Pf9fZ5bwgmjg2JhAzwcF4poHznhFxayqY%2Fg%3D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Nanda, Kedar</dc:creator>
  <cp:lastModifiedBy>Nanda, Kedar</cp:lastModifiedBy>
  <cp:revision>74</cp:revision>
  <dcterms:created xsi:type="dcterms:W3CDTF">2022-01-02T14:45:52Z</dcterms:created>
  <dcterms:modified xsi:type="dcterms:W3CDTF">2022-11-22T07:37:38Z</dcterms:modified>
</cp:coreProperties>
</file>