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Import &amp; Export Forecasting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Image Set</a:t>
            </a:r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09472" cy="93878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09472" cy="938784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828800"/>
            <a:ext cx="4539651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20000" y="900000"/>
            <a:ext cx="54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000"/>
            </a:pPr>
            <a:r>
              <a:t>Image Description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