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953" r:id="rId2"/>
    <p:sldId id="862" r:id="rId3"/>
    <p:sldId id="840" r:id="rId4"/>
    <p:sldId id="987" r:id="rId5"/>
    <p:sldId id="955" r:id="rId6"/>
    <p:sldId id="995" r:id="rId7"/>
    <p:sldId id="976" r:id="rId8"/>
    <p:sldId id="988" r:id="rId9"/>
    <p:sldId id="977" r:id="rId10"/>
    <p:sldId id="981" r:id="rId11"/>
    <p:sldId id="978" r:id="rId12"/>
    <p:sldId id="990" r:id="rId13"/>
    <p:sldId id="986" r:id="rId14"/>
    <p:sldId id="980" r:id="rId15"/>
    <p:sldId id="991" r:id="rId16"/>
    <p:sldId id="992" r:id="rId17"/>
    <p:sldId id="993" r:id="rId18"/>
    <p:sldId id="985" r:id="rId19"/>
    <p:sldId id="982" r:id="rId20"/>
    <p:sldId id="983" r:id="rId21"/>
    <p:sldId id="989" r:id="rId22"/>
    <p:sldId id="994" r:id="rId23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5A8D"/>
    <a:srgbClr val="0075BF"/>
    <a:srgbClr val="034EA2"/>
    <a:srgbClr val="0087CD"/>
    <a:srgbClr val="C68F06"/>
    <a:srgbClr val="DB2C03"/>
    <a:srgbClr val="EBAC07"/>
    <a:srgbClr val="008487"/>
    <a:srgbClr val="163C46"/>
    <a:srgbClr val="008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>
      <p:cViewPr varScale="1">
        <p:scale>
          <a:sx n="98" d="100"/>
          <a:sy n="98" d="100"/>
        </p:scale>
        <p:origin x="883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柳 虚浮" userId="1d62487c17a1c1e3" providerId="LiveId" clId="{9DC31CC5-B539-40F0-8642-C860FCA8134D}"/>
    <pc:docChg chg="custSel modSld">
      <pc:chgData name="柳 虚浮" userId="1d62487c17a1c1e3" providerId="LiveId" clId="{9DC31CC5-B539-40F0-8642-C860FCA8134D}" dt="2022-09-23T11:28:45.884" v="123" actId="20577"/>
      <pc:docMkLst>
        <pc:docMk/>
      </pc:docMkLst>
      <pc:sldChg chg="modSp mod">
        <pc:chgData name="柳 虚浮" userId="1d62487c17a1c1e3" providerId="LiveId" clId="{9DC31CC5-B539-40F0-8642-C860FCA8134D}" dt="2022-09-23T11:28:45.884" v="123" actId="20577"/>
        <pc:sldMkLst>
          <pc:docMk/>
          <pc:sldMk cId="0" sldId="862"/>
        </pc:sldMkLst>
        <pc:spChg chg="mod">
          <ac:chgData name="柳 虚浮" userId="1d62487c17a1c1e3" providerId="LiveId" clId="{9DC31CC5-B539-40F0-8642-C860FCA8134D}" dt="2022-09-23T11:28:30.406" v="96" actId="20577"/>
          <ac:spMkLst>
            <pc:docMk/>
            <pc:sldMk cId="0" sldId="862"/>
            <ac:spMk id="57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35.063" v="104" actId="20577"/>
          <ac:spMkLst>
            <pc:docMk/>
            <pc:sldMk cId="0" sldId="862"/>
            <ac:spMk id="63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40.781" v="112" actId="20577"/>
          <ac:spMkLst>
            <pc:docMk/>
            <pc:sldMk cId="0" sldId="862"/>
            <ac:spMk id="69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45.884" v="123" actId="20577"/>
          <ac:spMkLst>
            <pc:docMk/>
            <pc:sldMk cId="0" sldId="862"/>
            <ac:spMk id="75" creationId="{00000000-0000-0000-0000-000000000000}"/>
          </ac:spMkLst>
        </pc:spChg>
      </pc:sldChg>
      <pc:sldChg chg="delSp modSp mod delAnim modAnim">
        <pc:chgData name="柳 虚浮" userId="1d62487c17a1c1e3" providerId="LiveId" clId="{9DC31CC5-B539-40F0-8642-C860FCA8134D}" dt="2022-09-23T11:28:21.446" v="87" actId="1076"/>
        <pc:sldMkLst>
          <pc:docMk/>
          <pc:sldMk cId="0" sldId="953"/>
        </pc:sldMkLst>
        <pc:spChg chg="mod">
          <ac:chgData name="柳 虚浮" userId="1d62487c17a1c1e3" providerId="LiveId" clId="{9DC31CC5-B539-40F0-8642-C860FCA8134D}" dt="2022-09-23T11:28:07.058" v="85" actId="1076"/>
          <ac:spMkLst>
            <pc:docMk/>
            <pc:sldMk cId="0" sldId="953"/>
            <ac:spMk id="9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7:50.988" v="80" actId="1076"/>
          <ac:spMkLst>
            <pc:docMk/>
            <pc:sldMk cId="0" sldId="953"/>
            <ac:spMk id="10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14.523" v="86" actId="1076"/>
          <ac:spMkLst>
            <pc:docMk/>
            <pc:sldMk cId="0" sldId="953"/>
            <ac:spMk id="12" creationId="{00000000-0000-0000-0000-000000000000}"/>
          </ac:spMkLst>
        </pc:spChg>
        <pc:spChg chg="del">
          <ac:chgData name="柳 虚浮" userId="1d62487c17a1c1e3" providerId="LiveId" clId="{9DC31CC5-B539-40F0-8642-C860FCA8134D}" dt="2022-09-23T11:27:35.831" v="72" actId="478"/>
          <ac:spMkLst>
            <pc:docMk/>
            <pc:sldMk cId="0" sldId="953"/>
            <ac:spMk id="14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7:39.412" v="76" actId="20577"/>
          <ac:spMkLst>
            <pc:docMk/>
            <pc:sldMk cId="0" sldId="953"/>
            <ac:spMk id="15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21.446" v="87" actId="1076"/>
          <ac:spMkLst>
            <pc:docMk/>
            <pc:sldMk cId="0" sldId="953"/>
            <ac:spMk id="16" creationId="{00000000-0000-0000-0000-000000000000}"/>
          </ac:spMkLst>
        </pc:spChg>
        <pc:picChg chg="del">
          <ac:chgData name="柳 虚浮" userId="1d62487c17a1c1e3" providerId="LiveId" clId="{9DC31CC5-B539-40F0-8642-C860FCA8134D}" dt="2022-09-23T11:27:05.096" v="0" actId="478"/>
          <ac:picMkLst>
            <pc:docMk/>
            <pc:sldMk cId="0" sldId="953"/>
            <ac:picMk id="11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6585E-0D6C-09F1-8D20-5F16CEC78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C23501BA-59FE-023E-9B15-BCE0205985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4E1397BB-CEE9-C15C-46A6-499F6FE5DE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56E225B8-1F6D-C688-B28B-EC101D629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5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5C248-C129-7F5B-DE01-A6EA4CDAC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A3A09A45-21F7-6601-CC65-6BC4C32C77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47A656FB-06AF-4FD3-105B-3FBFE1FAB8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A583E740-772A-4CF5-4B03-713631D11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48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C18BC-CD74-F715-5A76-7E962AB07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2839F4F0-D5F5-C6EA-EF1A-962E2ED393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E7F541A0-401B-A57A-F68A-7EE1E109CD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B20C4C50-9388-2C9B-FC59-ABFDA7F6E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59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BE16E-7E50-3D9B-505F-214BF03D9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42ED95C6-3C93-E357-C1EF-0E40BB8679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817F2204-BCA2-7FDD-1B6D-D8B5AABF0B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366D81EC-2547-C282-D93A-30269D2F0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59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550E8-6E30-999D-6157-1FD810447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884741DD-BB09-034D-F63A-89CC028926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BDC9CED7-8E31-D29B-56CF-F675B8045B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2D571C3D-0EC1-D7AA-9192-927B493436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03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1C12E-D34E-81BC-DDFA-4E9DA0864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0894251A-F66C-5D2D-2140-7BC11E3968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6D013ADE-CAFA-BCBE-F7E2-CE2347348E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8AC833DA-43CA-C576-CAFF-8024A80D41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97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D24D2-01BF-924A-F4F5-BE4E127B8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C38DA85D-79BC-03AE-D17B-ACE6777AB1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C77799E7-632A-6E4F-2E49-E49063BB9E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B191FE81-8AD0-890F-7C93-CEF8F310E1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97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6FE98-A4E7-F65D-E66A-743BFD1B2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A2541923-9199-86B8-7C5E-C251A1A880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C04A7C76-843B-A350-CD8E-A170568CA1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F1C0763A-1521-6CA0-1651-A158D9EE9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18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506C6-0746-057C-5692-CF7CA7987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AD3DEB3D-01CA-6DCC-FBEE-CF8A4017EC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290F153B-F7DB-406E-367A-2882264CBD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1106B6A3-584F-C734-1AD3-200B72C1D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56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A2FD1-724B-0AA4-429E-5B823A6CD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482C54EE-6B9B-FA9E-EA58-AF39D96D77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FC8FE1DD-C72D-B486-1964-E064362A9C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C9C35B43-02FE-7619-EC86-A17F39DEE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F51BB-4905-1896-4C71-4EC31E147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5E583D7E-8D32-BF03-DFC5-3BEBE10C27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5E2771C4-A4E1-2E6C-2018-5FA633AE7E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87F8999A-21CF-7589-2899-FE25A4B89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96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13845-D3B7-F9AD-EECA-576AEC24A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E006FD74-DDE5-D6E8-8BDD-E3DFC490E7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8B406EC9-68B9-D62A-48FD-F5BA51A71D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682E022-5C66-EB75-0838-126438B68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39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A0BA9-A601-B994-B223-6DD4A85DF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BBA0BFAE-83DF-B27B-4C23-15515CEE62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E2E7957F-890B-7F2D-C106-EE46E5BC87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E092C29-C001-2BA9-BA06-2B785102F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48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84050-1E8E-D0A5-D0CF-33BEFB73E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5F913029-F226-5EA7-00EF-3F4BA74375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B229D825-E897-98C9-34FC-0ADD30FB89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C4C550F6-3F8F-2C1D-1D0B-55D514E8B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05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5B568-D158-CE09-4903-0A5942D4E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A8BB3168-6396-EB2D-E37D-035C0D74AD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FEAD3EB8-DB41-CCFA-6A42-A988DCBEC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7B34F101-2F7D-2C61-D97F-D3EE6E5EE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9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F4B31-C8F3-6391-AA22-1891625E8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91C535FF-9B6B-5269-CC27-BDB6F95454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619973CD-1E28-061D-2735-5648249C91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304B2A1-34DC-EA78-7C92-A06C9909E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48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4091C-B77A-1536-C4DE-734F2484F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077DC245-F968-6844-4B33-43F106AA48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898BE5C7-3C43-AE3E-E099-7063F9CD56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B6B297FA-1AEB-849C-CF77-843936809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6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1B0AF-DBAD-CDE2-9504-8212A615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E4C0213F-E8E9-D8C9-3646-2C8A663272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E333BD18-97A9-DF6D-9193-750EB82ABA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4814849C-AF94-7F66-DD6B-86B91DCF0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6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 userDrawn="1"/>
        </p:nvSpPr>
        <p:spPr>
          <a:xfrm rot="10800000">
            <a:off x="0" y="0"/>
            <a:ext cx="9144000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0" y="0"/>
            <a:ext cx="9144000" cy="51435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67544" y="267494"/>
            <a:ext cx="8208912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38"/>
          <p:cNvSpPr txBox="1"/>
          <p:nvPr userDrawn="1"/>
        </p:nvSpPr>
        <p:spPr>
          <a:xfrm>
            <a:off x="3275856" y="458731"/>
            <a:ext cx="2272051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582c0aa581928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  <p:sp>
        <p:nvSpPr>
          <p:cNvPr id="3" name="直角三角形 2"/>
          <p:cNvSpPr/>
          <p:nvPr userDrawn="1"/>
        </p:nvSpPr>
        <p:spPr>
          <a:xfrm rot="10800000">
            <a:off x="0" y="0"/>
            <a:ext cx="9144000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 userDrawn="1"/>
        </p:nvSpPr>
        <p:spPr>
          <a:xfrm>
            <a:off x="0" y="0"/>
            <a:ext cx="9144000" cy="51435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67544" y="267494"/>
            <a:ext cx="8208912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892058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review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012283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Self-evaluation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126097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experience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451506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工作规划和展望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584556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planning and Outlook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27"/>
          <p:cNvSpPr/>
          <p:nvPr/>
        </p:nvSpPr>
        <p:spPr>
          <a:xfrm rot="10800000">
            <a:off x="0" y="0"/>
            <a:ext cx="9144000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0" y="0"/>
            <a:ext cx="9144000" cy="51435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8252" y="339502"/>
            <a:ext cx="8208912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893292" y="2042279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Cbb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-shop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30" name="菱形 29"/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菱形 28"/>
          <p:cNvSpPr/>
          <p:nvPr/>
        </p:nvSpPr>
        <p:spPr>
          <a:xfrm>
            <a:off x="2267744" y="339502"/>
            <a:ext cx="4464496" cy="4464496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98344" y="245527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阶段性评审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7884" y="3049218"/>
            <a:ext cx="475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2024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 –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管彤婕，李梦娇，柳薇，杨糖糖，张娅妮 </a:t>
            </a:r>
          </a:p>
        </p:txBody>
      </p:sp>
      <p:sp>
        <p:nvSpPr>
          <p:cNvPr id="32" name="菱形 31"/>
          <p:cNvSpPr/>
          <p:nvPr/>
        </p:nvSpPr>
        <p:spPr>
          <a:xfrm>
            <a:off x="7092280" y="3291830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467544" y="3291830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animBg="1"/>
      <p:bldP spid="9" grpId="0" bldLvl="0" animBg="1"/>
      <p:bldP spid="10" grpId="0"/>
      <p:bldP spid="30" grpId="0" animBg="1"/>
      <p:bldP spid="31" grpId="0" animBg="1"/>
      <p:bldP spid="29" grpId="0" animBg="1"/>
      <p:bldP spid="12" grpId="0"/>
      <p:bldP spid="15" grpId="0"/>
      <p:bldP spid="32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C3280-4161-44B8-CF59-25DB2DAB1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E0C83E-4563-B46E-518E-281DD94A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321"/>
          <a:stretch/>
        </p:blipFill>
        <p:spPr>
          <a:xfrm>
            <a:off x="4441756" y="411510"/>
            <a:ext cx="4536504" cy="41764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34174D-4BCF-A848-127B-004FA43A1347}"/>
              </a:ext>
            </a:extLst>
          </p:cNvPr>
          <p:cNvSpPr/>
          <p:nvPr/>
        </p:nvSpPr>
        <p:spPr>
          <a:xfrm>
            <a:off x="755576" y="627534"/>
            <a:ext cx="2304256" cy="504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数据库设计相关图表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CF410D-4A14-0A40-C171-1DAD1EA11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46" y="1563638"/>
            <a:ext cx="415849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07678"/>
      </p:ext>
    </p:extLst>
  </p:cSld>
  <p:clrMapOvr>
    <a:masterClrMapping/>
  </p:clrMapOvr>
  <p:transition spd="med" advClick="0" advTm="600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FA13E-1BC2-D44F-4D61-4B5CE2F7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EBE465-8EF2-AE73-490C-7D525C08211C}"/>
              </a:ext>
            </a:extLst>
          </p:cNvPr>
          <p:cNvSpPr txBox="1"/>
          <p:nvPr/>
        </p:nvSpPr>
        <p:spPr>
          <a:xfrm>
            <a:off x="1115616" y="627534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项目呈现</a:t>
            </a:r>
          </a:p>
        </p:txBody>
      </p:sp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7C7D82C6-233B-C839-2EF5-FFF088D158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96" y="2174049"/>
            <a:ext cx="4650310" cy="2232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 descr="图形用户界面&#10;&#10;中度可信度描述已自动生成">
            <a:extLst>
              <a:ext uri="{FF2B5EF4-FFF2-40B4-BE49-F238E27FC236}">
                <a16:creationId xmlns:a16="http://schemas.microsoft.com/office/drawing/2014/main" id="{619C9F59-55D6-0DA2-860C-729E824028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9" y="1226456"/>
            <a:ext cx="4778585" cy="2286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 descr="图形用户界面, 应用程序&#10;&#10;描述已自动生成">
            <a:extLst>
              <a:ext uri="{FF2B5EF4-FFF2-40B4-BE49-F238E27FC236}">
                <a16:creationId xmlns:a16="http://schemas.microsoft.com/office/drawing/2014/main" id="{EA58B566-AE43-818E-D1FD-AD8E0D1287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3" b="3100"/>
          <a:stretch/>
        </p:blipFill>
        <p:spPr>
          <a:xfrm>
            <a:off x="5076056" y="2427734"/>
            <a:ext cx="2952328" cy="197856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7E7DD35-1FB4-C0BE-DF51-5058E0DCE305}"/>
              </a:ext>
            </a:extLst>
          </p:cNvPr>
          <p:cNvSpPr/>
          <p:nvPr/>
        </p:nvSpPr>
        <p:spPr>
          <a:xfrm>
            <a:off x="5868144" y="1347614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1. </a:t>
            </a:r>
            <a:r>
              <a:rPr lang="zh-CN" altLang="en-US" sz="1200" dirty="0"/>
              <a:t>商品首页</a:t>
            </a:r>
          </a:p>
        </p:txBody>
      </p:sp>
    </p:spTree>
    <p:extLst>
      <p:ext uri="{BB962C8B-B14F-4D97-AF65-F5344CB8AC3E}">
        <p14:creationId xmlns:p14="http://schemas.microsoft.com/office/powerpoint/2010/main" val="2677201578"/>
      </p:ext>
    </p:extLst>
  </p:cSld>
  <p:clrMapOvr>
    <a:masterClrMapping/>
  </p:clrMapOvr>
  <p:transition spd="med" advClick="0" advTm="600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2F693-9517-2EEE-C4EF-71DCB1753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6E01EC-461E-74FE-7150-EAB0284D3110}"/>
              </a:ext>
            </a:extLst>
          </p:cNvPr>
          <p:cNvSpPr/>
          <p:nvPr/>
        </p:nvSpPr>
        <p:spPr>
          <a:xfrm>
            <a:off x="971600" y="708720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2. </a:t>
            </a:r>
            <a:r>
              <a:rPr lang="zh-CN" altLang="en-US" sz="1200" dirty="0"/>
              <a:t>卖家登录</a:t>
            </a:r>
          </a:p>
        </p:txBody>
      </p:sp>
      <p:pic>
        <p:nvPicPr>
          <p:cNvPr id="4" name="图片 3" descr="图形用户界面&#10;&#10;中度可信度描述已自动生成">
            <a:extLst>
              <a:ext uri="{FF2B5EF4-FFF2-40B4-BE49-F238E27FC236}">
                <a16:creationId xmlns:a16="http://schemas.microsoft.com/office/drawing/2014/main" id="{CAB81004-34D5-B75C-5162-7EB3E2C18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238"/>
            <a:ext cx="6392197" cy="27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9772"/>
      </p:ext>
    </p:extLst>
  </p:cSld>
  <p:clrMapOvr>
    <a:masterClrMapping/>
  </p:clrMapOvr>
  <p:transition spd="med" advClick="0" advTm="600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DC62E-C9E4-0B48-B503-95E09AA88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9DF5943-CC62-455B-F73A-F36A50806FDA}"/>
              </a:ext>
            </a:extLst>
          </p:cNvPr>
          <p:cNvSpPr/>
          <p:nvPr/>
        </p:nvSpPr>
        <p:spPr>
          <a:xfrm>
            <a:off x="1115616" y="556692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3. </a:t>
            </a:r>
            <a:r>
              <a:rPr lang="zh-CN" altLang="en-US" sz="1200" dirty="0"/>
              <a:t>卖家后台</a:t>
            </a:r>
          </a:p>
        </p:txBody>
      </p:sp>
      <p:pic>
        <p:nvPicPr>
          <p:cNvPr id="6" name="图片 5" descr="图形用户界面&#10;&#10;描述已自动生成">
            <a:extLst>
              <a:ext uri="{FF2B5EF4-FFF2-40B4-BE49-F238E27FC236}">
                <a16:creationId xmlns:a16="http://schemas.microsoft.com/office/drawing/2014/main" id="{BA8D2E29-CB32-4D0E-A103-D7F2B341B1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69226"/>
            <a:ext cx="7022063" cy="34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63392"/>
      </p:ext>
    </p:extLst>
  </p:cSld>
  <p:clrMapOvr>
    <a:masterClrMapping/>
  </p:clrMapOvr>
  <p:transition spd="med" advClick="0" advTm="600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5D268-5DB3-435A-735F-BE7B83311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FCB03E-58E5-3F88-C076-E499EC8DECA2}"/>
              </a:ext>
            </a:extLst>
          </p:cNvPr>
          <p:cNvSpPr/>
          <p:nvPr/>
        </p:nvSpPr>
        <p:spPr>
          <a:xfrm>
            <a:off x="1403648" y="2498659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4. </a:t>
            </a:r>
            <a:r>
              <a:rPr lang="zh-CN" altLang="en-US" sz="1200" dirty="0"/>
              <a:t>发布商品功能块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722F20CF-3723-16B1-B3F5-C4945B7AF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76847"/>
            <a:ext cx="4499888" cy="3651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DBD66E-9CC6-6F8E-6D39-38B98376E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55526"/>
            <a:ext cx="6516216" cy="717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8194822"/>
      </p:ext>
    </p:extLst>
  </p:cSld>
  <p:clrMapOvr>
    <a:masterClrMapping/>
  </p:clrMapOvr>
  <p:transition spd="med" advClick="0" advTm="6000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BD346-8A1B-C496-BAD0-6C1F86FC9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56A1032-56B3-3F16-F838-AD0A7F130AF6}"/>
              </a:ext>
            </a:extLst>
          </p:cNvPr>
          <p:cNvSpPr/>
          <p:nvPr/>
        </p:nvSpPr>
        <p:spPr>
          <a:xfrm>
            <a:off x="898950" y="2402877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5. </a:t>
            </a:r>
            <a:r>
              <a:rPr lang="zh-CN" altLang="en-US" sz="1200" dirty="0"/>
              <a:t> 改变商品状态</a:t>
            </a:r>
          </a:p>
        </p:txBody>
      </p:sp>
      <p:pic>
        <p:nvPicPr>
          <p:cNvPr id="4" name="图片 3" descr="图片包含 表格&#10;&#10;描述已自动生成">
            <a:extLst>
              <a:ext uri="{FF2B5EF4-FFF2-40B4-BE49-F238E27FC236}">
                <a16:creationId xmlns:a16="http://schemas.microsoft.com/office/drawing/2014/main" id="{DDA8A692-DAE6-292F-2D1C-691ED77755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69" y="555526"/>
            <a:ext cx="7120341" cy="1396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 descr="图片包含 表格&#10;&#10;描述已自动生成">
            <a:extLst>
              <a:ext uri="{FF2B5EF4-FFF2-40B4-BE49-F238E27FC236}">
                <a16:creationId xmlns:a16="http://schemas.microsoft.com/office/drawing/2014/main" id="{CEA09FE7-AC93-8CC2-692E-206EDE95D8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67" y="3131192"/>
            <a:ext cx="7078512" cy="1336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544951"/>
      </p:ext>
    </p:extLst>
  </p:cSld>
  <p:clrMapOvr>
    <a:masterClrMapping/>
  </p:clrMapOvr>
  <p:transition spd="med" advClick="0" advTm="600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A6B19-C977-0665-3453-DA84DA7DF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1293798-49C6-4703-9C77-5CC3E5A87505}"/>
              </a:ext>
            </a:extLst>
          </p:cNvPr>
          <p:cNvSpPr/>
          <p:nvPr/>
        </p:nvSpPr>
        <p:spPr>
          <a:xfrm>
            <a:off x="683568" y="627534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6. </a:t>
            </a:r>
            <a:r>
              <a:rPr lang="zh-CN" altLang="en-US" sz="1200" dirty="0"/>
              <a:t> 查看意向购买人</a:t>
            </a:r>
          </a:p>
        </p:txBody>
      </p:sp>
      <p:pic>
        <p:nvPicPr>
          <p:cNvPr id="5" name="图片 4" descr="图片包含 表格&#10;&#10;描述已自动生成">
            <a:extLst>
              <a:ext uri="{FF2B5EF4-FFF2-40B4-BE49-F238E27FC236}">
                <a16:creationId xmlns:a16="http://schemas.microsoft.com/office/drawing/2014/main" id="{88198DF3-5DD1-C450-6710-6E92D1F0A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9582"/>
            <a:ext cx="7164288" cy="11848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30E93AE-647C-3D3E-B6C9-1B198620290C}"/>
              </a:ext>
            </a:extLst>
          </p:cNvPr>
          <p:cNvSpPr/>
          <p:nvPr/>
        </p:nvSpPr>
        <p:spPr>
          <a:xfrm>
            <a:off x="673696" y="2571750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7. </a:t>
            </a:r>
            <a:r>
              <a:rPr lang="zh-CN" altLang="en-US" sz="1200" dirty="0"/>
              <a:t> 查看历史商品</a:t>
            </a:r>
          </a:p>
        </p:txBody>
      </p:sp>
      <p:pic>
        <p:nvPicPr>
          <p:cNvPr id="9" name="图片 8" descr="图片包含 日程表&#10;&#10;描述已自动生成">
            <a:extLst>
              <a:ext uri="{FF2B5EF4-FFF2-40B4-BE49-F238E27FC236}">
                <a16:creationId xmlns:a16="http://schemas.microsoft.com/office/drawing/2014/main" id="{6E025EBB-37DB-4DB6-AA66-9ED22256C4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363838"/>
            <a:ext cx="5292080" cy="1610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B544AB-E71D-2D49-A2E8-3B6F8AF3CB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37" y="2693175"/>
            <a:ext cx="4915067" cy="594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0244819"/>
      </p:ext>
    </p:extLst>
  </p:cSld>
  <p:clrMapOvr>
    <a:masterClrMapping/>
  </p:clrMapOvr>
  <p:transition spd="med" advClick="0" advTm="6000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A622D-60CE-C4FC-51B5-5AAB2B187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E05A1A-7740-1987-CBA3-1E776FB54889}"/>
              </a:ext>
            </a:extLst>
          </p:cNvPr>
          <p:cNvSpPr/>
          <p:nvPr/>
        </p:nvSpPr>
        <p:spPr>
          <a:xfrm>
            <a:off x="1115616" y="721836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8. </a:t>
            </a:r>
            <a:r>
              <a:rPr lang="zh-CN" altLang="en-US" sz="1200" dirty="0"/>
              <a:t>卖家修改密码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341D0014-635A-949C-E616-A683DFB0A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63638"/>
            <a:ext cx="6875324" cy="2520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2771354"/>
      </p:ext>
    </p:extLst>
  </p:cSld>
  <p:clrMapOvr>
    <a:masterClrMapping/>
  </p:clrMapOvr>
  <p:transition spd="med" advClick="0" advTm="6000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30A6C-DC1F-3300-058A-5C283DA41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81AD5C8D-05D2-C0C8-F71C-24DE1CD405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67" y="1032625"/>
            <a:ext cx="6798466" cy="3078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709566"/>
      </p:ext>
    </p:extLst>
  </p:cSld>
  <p:clrMapOvr>
    <a:masterClrMapping/>
  </p:clrMapOvr>
  <p:transition spd="med" advClick="0" advTm="600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C8781-5950-8B83-458C-F1B5F3B94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60C39CE-5611-77B1-068F-67A80D609195}"/>
              </a:ext>
            </a:extLst>
          </p:cNvPr>
          <p:cNvSpPr txBox="1"/>
          <p:nvPr/>
        </p:nvSpPr>
        <p:spPr>
          <a:xfrm>
            <a:off x="827584" y="2387084"/>
            <a:ext cx="64807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测试</a:t>
            </a:r>
            <a:r>
              <a:rPr lang="zh-CN" altLang="en-US" sz="1200" dirty="0"/>
              <a:t>          </a:t>
            </a:r>
            <a:r>
              <a:rPr lang="zh-CN" altLang="en-US" dirty="0"/>
              <a:t> 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CEC0B06A-546D-4F2C-5E1D-D4E64A1C3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340250"/>
            <a:ext cx="2167192" cy="4463000"/>
          </a:xfrm>
          <a:prstGeom prst="rect">
            <a:avLst/>
          </a:prstGeom>
        </p:spPr>
      </p:pic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A5295BD7-FDD4-CBBC-38A6-05946E9D6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19"/>
          <a:stretch/>
        </p:blipFill>
        <p:spPr>
          <a:xfrm>
            <a:off x="4177214" y="987574"/>
            <a:ext cx="410445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42271"/>
      </p:ext>
    </p:extLst>
  </p:cSld>
  <p:clrMapOvr>
    <a:masterClrMapping/>
  </p:clrMapOvr>
  <p:transition spd="med" advClick="0" advTm="600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菱形 31"/>
          <p:cNvSpPr/>
          <p:nvPr/>
        </p:nvSpPr>
        <p:spPr>
          <a:xfrm>
            <a:off x="467544" y="3291830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MH_Others_1"/>
          <p:cNvSpPr txBox="1"/>
          <p:nvPr>
            <p:custDataLst>
              <p:tags r:id="rId1"/>
            </p:custDataLst>
          </p:nvPr>
        </p:nvSpPr>
        <p:spPr>
          <a:xfrm>
            <a:off x="1879909" y="1974351"/>
            <a:ext cx="2044019" cy="7225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55" name="MH_Others_2"/>
          <p:cNvSpPr txBox="1"/>
          <p:nvPr>
            <p:custDataLst>
              <p:tags r:id="rId2"/>
            </p:custDataLst>
          </p:nvPr>
        </p:nvSpPr>
        <p:spPr>
          <a:xfrm>
            <a:off x="1890233" y="2696862"/>
            <a:ext cx="2023371" cy="3065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3"/>
          <p:cNvGrpSpPr/>
          <p:nvPr/>
        </p:nvGrpSpPr>
        <p:grpSpPr>
          <a:xfrm>
            <a:off x="4596534" y="1275606"/>
            <a:ext cx="3215825" cy="488307"/>
            <a:chOff x="4357092" y="1347614"/>
            <a:chExt cx="3215267" cy="488156"/>
          </a:xfrm>
        </p:grpSpPr>
        <p:sp>
          <p:nvSpPr>
            <p:cNvPr id="57" name="MH_SubTitle_1"/>
            <p:cNvSpPr txBox="1"/>
            <p:nvPr>
              <p:custDataLst>
                <p:tags r:id="rId15"/>
              </p:custDataLst>
            </p:nvPr>
          </p:nvSpPr>
          <p:spPr>
            <a:xfrm>
              <a:off x="5391573" y="1562848"/>
              <a:ext cx="2180786" cy="1230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项目总体计划</a:t>
              </a: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59" name="MH_Other_1"/>
              <p:cNvCxnSpPr/>
              <p:nvPr>
                <p:custDataLst>
                  <p:tags r:id="rId16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H_Other_2"/>
              <p:cNvSpPr/>
              <p:nvPr>
                <p:custDataLst>
                  <p:tags r:id="rId17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6127160" y="2108477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da-DK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24"/>
          <p:cNvGrpSpPr/>
          <p:nvPr/>
        </p:nvGrpSpPr>
        <p:grpSpPr>
          <a:xfrm>
            <a:off x="4596534" y="2019580"/>
            <a:ext cx="3215826" cy="488307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11"/>
              </p:custDataLst>
            </p:nvPr>
          </p:nvSpPr>
          <p:spPr>
            <a:xfrm>
              <a:off x="5391574" y="2306196"/>
              <a:ext cx="2180786" cy="1230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项目阶段性进程</a:t>
              </a: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127160" y="3154868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3" name="菱形 32"/>
          <p:cNvSpPr/>
          <p:nvPr/>
        </p:nvSpPr>
        <p:spPr>
          <a:xfrm>
            <a:off x="1519869" y="1131590"/>
            <a:ext cx="2736304" cy="2736304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23">
            <a:extLst>
              <a:ext uri="{FF2B5EF4-FFF2-40B4-BE49-F238E27FC236}">
                <a16:creationId xmlns:a16="http://schemas.microsoft.com/office/drawing/2014/main" id="{B9C7E585-7119-AF45-D554-1A335F877182}"/>
              </a:ext>
            </a:extLst>
          </p:cNvPr>
          <p:cNvGrpSpPr/>
          <p:nvPr/>
        </p:nvGrpSpPr>
        <p:grpSpPr>
          <a:xfrm>
            <a:off x="4596534" y="2785906"/>
            <a:ext cx="3215825" cy="488307"/>
            <a:chOff x="4357092" y="1347614"/>
            <a:chExt cx="3215267" cy="488156"/>
          </a:xfrm>
        </p:grpSpPr>
        <p:sp>
          <p:nvSpPr>
            <p:cNvPr id="9" name="MH_SubTitle_1">
              <a:extLst>
                <a:ext uri="{FF2B5EF4-FFF2-40B4-BE49-F238E27FC236}">
                  <a16:creationId xmlns:a16="http://schemas.microsoft.com/office/drawing/2014/main" id="{78A2DC44-B7F0-127F-1287-5A64435CA289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5391573" y="1562848"/>
              <a:ext cx="2180786" cy="1230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成果展示</a:t>
              </a:r>
            </a:p>
          </p:txBody>
        </p:sp>
        <p:grpSp>
          <p:nvGrpSpPr>
            <p:cNvPr id="10" name="组合 2">
              <a:extLst>
                <a:ext uri="{FF2B5EF4-FFF2-40B4-BE49-F238E27FC236}">
                  <a16:creationId xmlns:a16="http://schemas.microsoft.com/office/drawing/2014/main" id="{3D1BECF7-E093-96BD-D099-BE0223B99891}"/>
                </a:ext>
              </a:extLst>
            </p:cNvPr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11" name="MH_Other_1">
                <a:extLst>
                  <a:ext uri="{FF2B5EF4-FFF2-40B4-BE49-F238E27FC236}">
                    <a16:creationId xmlns:a16="http://schemas.microsoft.com/office/drawing/2014/main" id="{43D006ED-4453-A0C5-13E1-56758C17D16E}"/>
                  </a:ext>
                </a:extLst>
              </p:cNvPr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MH_Other_2">
                <a:extLst>
                  <a:ext uri="{FF2B5EF4-FFF2-40B4-BE49-F238E27FC236}">
                    <a16:creationId xmlns:a16="http://schemas.microsoft.com/office/drawing/2014/main" id="{AD89D78D-ABCC-8D1B-0106-E188D2254AB9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MH_Other_3">
                <a:extLst>
                  <a:ext uri="{FF2B5EF4-FFF2-40B4-BE49-F238E27FC236}">
                    <a16:creationId xmlns:a16="http://schemas.microsoft.com/office/drawing/2014/main" id="{0D867BF6-DF0B-ED78-9B52-2945672F184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127160" y="2108477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C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0" name="组合 24">
            <a:extLst>
              <a:ext uri="{FF2B5EF4-FFF2-40B4-BE49-F238E27FC236}">
                <a16:creationId xmlns:a16="http://schemas.microsoft.com/office/drawing/2014/main" id="{38201FAC-36DB-FFDB-02FC-3CA8945EFA4D}"/>
              </a:ext>
            </a:extLst>
          </p:cNvPr>
          <p:cNvGrpSpPr/>
          <p:nvPr/>
        </p:nvGrpSpPr>
        <p:grpSpPr>
          <a:xfrm>
            <a:off x="4572000" y="3552232"/>
            <a:ext cx="3215826" cy="488307"/>
            <a:chOff x="4357092" y="2091358"/>
            <a:chExt cx="3215268" cy="488156"/>
          </a:xfrm>
        </p:grpSpPr>
        <p:sp>
          <p:nvSpPr>
            <p:cNvPr id="21" name="MH_SubTitle_2">
              <a:extLst>
                <a:ext uri="{FF2B5EF4-FFF2-40B4-BE49-F238E27FC236}">
                  <a16:creationId xmlns:a16="http://schemas.microsoft.com/office/drawing/2014/main" id="{EA7F1806-DB26-F531-0D68-0004A4C2899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391574" y="2306196"/>
              <a:ext cx="2180786" cy="1230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下阶段目标</a:t>
              </a:r>
            </a:p>
          </p:txBody>
        </p:sp>
        <p:grpSp>
          <p:nvGrpSpPr>
            <p:cNvPr id="22" name="组合 6">
              <a:extLst>
                <a:ext uri="{FF2B5EF4-FFF2-40B4-BE49-F238E27FC236}">
                  <a16:creationId xmlns:a16="http://schemas.microsoft.com/office/drawing/2014/main" id="{AFFCA74C-1640-5B04-A30F-26785A15BAB4}"/>
                </a:ext>
              </a:extLst>
            </p:cNvPr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23" name="MH_Other_4">
                <a:extLst>
                  <a:ext uri="{FF2B5EF4-FFF2-40B4-BE49-F238E27FC236}">
                    <a16:creationId xmlns:a16="http://schemas.microsoft.com/office/drawing/2014/main" id="{605E1175-2630-E2F1-8514-0DE19E5A3140}"/>
                  </a:ext>
                </a:extLst>
              </p:cNvPr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MH_Other_5">
                <a:extLst>
                  <a:ext uri="{FF2B5EF4-FFF2-40B4-BE49-F238E27FC236}">
                    <a16:creationId xmlns:a16="http://schemas.microsoft.com/office/drawing/2014/main" id="{2428CC62-06FC-B55C-88B7-DE44FE4B02F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MH_Other_6">
                <a:extLst>
                  <a:ext uri="{FF2B5EF4-FFF2-40B4-BE49-F238E27FC236}">
                    <a16:creationId xmlns:a16="http://schemas.microsoft.com/office/drawing/2014/main" id="{57B97BDE-8E36-4CB4-58D8-A27CE64A2F5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127160" y="3154868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4" grpId="0"/>
      <p:bldP spid="55" grpId="0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7D595-16D6-0C97-B629-4F3CD1A6C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13D82A26-3A06-5206-0228-6F2BD5113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65795"/>
            <a:ext cx="2995770" cy="4011910"/>
          </a:xfrm>
          <a:prstGeom prst="rect">
            <a:avLst/>
          </a:prstGeom>
        </p:spPr>
      </p:pic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BD199990-4F05-20B1-30B3-BAB138CA3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65454"/>
            <a:ext cx="3833229" cy="14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515"/>
      </p:ext>
    </p:extLst>
  </p:cSld>
  <p:clrMapOvr>
    <a:masterClrMapping/>
  </p:clrMapOvr>
  <p:transition spd="med" advClick="0" advTm="6000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24811-F145-E870-5FC4-D6E494CB8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7611790D-BB5B-FF45-B7CC-02D13DC1375C}"/>
              </a:ext>
            </a:extLst>
          </p:cNvPr>
          <p:cNvSpPr/>
          <p:nvPr/>
        </p:nvSpPr>
        <p:spPr>
          <a:xfrm>
            <a:off x="3491880" y="2851323"/>
            <a:ext cx="28193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下阶段计划目标</a:t>
            </a: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7DB89A24-6EAF-5599-191D-437DE0ED7ED5}"/>
              </a:ext>
            </a:extLst>
          </p:cNvPr>
          <p:cNvSpPr/>
          <p:nvPr/>
        </p:nvSpPr>
        <p:spPr>
          <a:xfrm>
            <a:off x="3707904" y="1059582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E85B0D-E2D2-B543-30A0-B9C586889C70}"/>
              </a:ext>
            </a:extLst>
          </p:cNvPr>
          <p:cNvSpPr txBox="1"/>
          <p:nvPr/>
        </p:nvSpPr>
        <p:spPr>
          <a:xfrm>
            <a:off x="4067944" y="1443429"/>
            <a:ext cx="195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bg1">
                    <a:lumMod val="50000"/>
                  </a:schemeClr>
                </a:solidFill>
                <a:latin typeface="Agency FB" pitchFamily="34" charset="0"/>
              </a:rPr>
              <a:t>0  4</a:t>
            </a:r>
            <a:endParaRPr lang="zh-CN" altLang="en-US" sz="5400" spc="-300" dirty="0">
              <a:solidFill>
                <a:schemeClr val="bg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AA96443D-B370-5276-9B70-559653330ABE}"/>
              </a:ext>
            </a:extLst>
          </p:cNvPr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39A01B25-AD9F-ED24-1BDE-62B142E32641}"/>
              </a:ext>
            </a:extLst>
          </p:cNvPr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63187"/>
      </p:ext>
    </p:extLst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 animBg="1"/>
      <p:bldP spid="14" grpId="0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2A906-4930-3DA5-35C5-3C8521012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7F9E83A-4C57-4A11-161B-B4D67581FA24}"/>
              </a:ext>
            </a:extLst>
          </p:cNvPr>
          <p:cNvSpPr txBox="1"/>
          <p:nvPr/>
        </p:nvSpPr>
        <p:spPr>
          <a:xfrm>
            <a:off x="1619672" y="1491630"/>
            <a:ext cx="55263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可以同时发布多个商品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支持商品类别管理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商品可以通过浏览和搜索两种方式获取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商品图片可以多张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同时支持其它相关功能的升级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60D11F-634E-611A-BFCF-65A11434DB5D}"/>
              </a:ext>
            </a:extLst>
          </p:cNvPr>
          <p:cNvSpPr txBox="1"/>
          <p:nvPr/>
        </p:nvSpPr>
        <p:spPr>
          <a:xfrm>
            <a:off x="1153336" y="699542"/>
            <a:ext cx="11144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商品管理</a:t>
            </a:r>
          </a:p>
        </p:txBody>
      </p:sp>
    </p:spTree>
    <p:extLst>
      <p:ext uri="{BB962C8B-B14F-4D97-AF65-F5344CB8AC3E}">
        <p14:creationId xmlns:p14="http://schemas.microsoft.com/office/powerpoint/2010/main" val="3121697207"/>
      </p:ext>
    </p:extLst>
  </p:cSld>
  <p:clrMapOvr>
    <a:masterClrMapping/>
  </p:clrMapOvr>
  <p:transition spd="med" advClick="0" advTm="600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647583" y="2851323"/>
            <a:ext cx="28193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项目总体计划</a:t>
            </a:r>
          </a:p>
        </p:txBody>
      </p:sp>
      <p:sp>
        <p:nvSpPr>
          <p:cNvPr id="12" name="菱形 11"/>
          <p:cNvSpPr/>
          <p:nvPr/>
        </p:nvSpPr>
        <p:spPr>
          <a:xfrm>
            <a:off x="3707904" y="1059582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67944" y="1443429"/>
            <a:ext cx="195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bg1">
                    <a:lumMod val="50000"/>
                  </a:schemeClr>
                </a:solidFill>
                <a:latin typeface="Agency FB" pitchFamily="34" charset="0"/>
              </a:rPr>
              <a:t>0  1</a:t>
            </a:r>
            <a:endParaRPr lang="zh-CN" altLang="en-US" sz="5400" spc="-300" dirty="0">
              <a:solidFill>
                <a:schemeClr val="bg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 animBg="1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A56CB-3931-86FC-508D-F33DB2616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1A5091E7-3A3D-70F5-847F-DD12319EF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843558"/>
            <a:ext cx="5445764" cy="32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8339"/>
      </p:ext>
    </p:extLst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491880" y="2851323"/>
            <a:ext cx="28193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项目阶段性计划</a:t>
            </a:r>
          </a:p>
        </p:txBody>
      </p:sp>
      <p:sp>
        <p:nvSpPr>
          <p:cNvPr id="12" name="菱形 11"/>
          <p:cNvSpPr/>
          <p:nvPr/>
        </p:nvSpPr>
        <p:spPr>
          <a:xfrm>
            <a:off x="3707904" y="1059582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67944" y="1443429"/>
            <a:ext cx="195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bg1">
                    <a:lumMod val="50000"/>
                  </a:schemeClr>
                </a:solidFill>
                <a:latin typeface="Agency FB" pitchFamily="34" charset="0"/>
              </a:rPr>
              <a:t>0  2</a:t>
            </a:r>
            <a:endParaRPr lang="zh-CN" altLang="en-US" sz="5400" spc="-300" dirty="0">
              <a:solidFill>
                <a:schemeClr val="bg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 animBg="1"/>
      <p:bldP spid="14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1356D-245E-FF20-E731-FB671D03E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3AAE71-12CA-4D80-C94F-8D8FB91B8B1A}"/>
              </a:ext>
            </a:extLst>
          </p:cNvPr>
          <p:cNvSpPr/>
          <p:nvPr/>
        </p:nvSpPr>
        <p:spPr>
          <a:xfrm>
            <a:off x="3635896" y="483518"/>
            <a:ext cx="1872208" cy="422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完成需求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BF083423-C9FC-F8E1-AA02-025769AAE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45023"/>
            <a:ext cx="4896544" cy="38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96665"/>
      </p:ext>
    </p:extLst>
  </p:cSld>
  <p:clrMapOvr>
    <a:masterClrMapping/>
  </p:clrMapOvr>
  <p:transition spd="med" advClick="0" advTm="600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166D3-24B0-1364-0C67-1491A56F7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66275218-2E51-76C0-E971-F91DD91AA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0" y="987574"/>
            <a:ext cx="807095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94504"/>
      </p:ext>
    </p:extLst>
  </p:cSld>
  <p:clrMapOvr>
    <a:masterClrMapping/>
  </p:clrMapOvr>
  <p:transition spd="med" advClick="0" advTm="600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669E3-949D-39E6-F1FF-4C5E8A302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DE7445F-D408-37F9-A41C-147FE1FBD125}"/>
              </a:ext>
            </a:extLst>
          </p:cNvPr>
          <p:cNvSpPr/>
          <p:nvPr/>
        </p:nvSpPr>
        <p:spPr>
          <a:xfrm>
            <a:off x="3890804" y="2767141"/>
            <a:ext cx="28193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成果展示</a:t>
            </a: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E157D3E0-5B1B-F1C1-A040-6E3AC5294C0C}"/>
              </a:ext>
            </a:extLst>
          </p:cNvPr>
          <p:cNvSpPr/>
          <p:nvPr/>
        </p:nvSpPr>
        <p:spPr>
          <a:xfrm>
            <a:off x="3707904" y="1059582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15C4A-6592-8B45-4CD2-0E1B6423E1F5}"/>
              </a:ext>
            </a:extLst>
          </p:cNvPr>
          <p:cNvSpPr txBox="1"/>
          <p:nvPr/>
        </p:nvSpPr>
        <p:spPr>
          <a:xfrm>
            <a:off x="4067944" y="1443429"/>
            <a:ext cx="195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bg1">
                    <a:lumMod val="50000"/>
                  </a:schemeClr>
                </a:solidFill>
                <a:latin typeface="Agency FB" pitchFamily="34" charset="0"/>
              </a:rPr>
              <a:t>0  3</a:t>
            </a:r>
            <a:endParaRPr lang="zh-CN" altLang="en-US" sz="5400" spc="-300" dirty="0">
              <a:solidFill>
                <a:schemeClr val="bg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C657E0EC-6FD2-22A2-BADD-4687F8FE77D7}"/>
              </a:ext>
            </a:extLst>
          </p:cNvPr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0C91E640-013A-31A1-5A82-3712C4AD695D}"/>
              </a:ext>
            </a:extLst>
          </p:cNvPr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078146"/>
      </p:ext>
    </p:extLst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 animBg="1"/>
      <p:bldP spid="14" grpId="0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33D9C-7525-BAC6-3EEE-9BA420DB1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6456E9-9FF0-282B-0E9A-1E2ACC212551}"/>
              </a:ext>
            </a:extLst>
          </p:cNvPr>
          <p:cNvSpPr txBox="1"/>
          <p:nvPr/>
        </p:nvSpPr>
        <p:spPr>
          <a:xfrm>
            <a:off x="1475656" y="555526"/>
            <a:ext cx="21602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需求文档大致内容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DA1A1B-4C3F-6E49-044D-94394DBE7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29489"/>
            <a:ext cx="4536504" cy="3688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EC7F44-B8E8-57E6-C1D4-A9E52CD06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94" y="627534"/>
            <a:ext cx="2744227" cy="375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59587"/>
      </p:ext>
    </p:extLst>
  </p:cSld>
  <p:clrMapOvr>
    <a:masterClrMapping/>
  </p:clrMapOvr>
  <p:transition spd="med" advClick="0" advTm="6000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​​">
  <a:themeElements>
    <a:clrScheme name="自定义 1180">
      <a:dk1>
        <a:sysClr val="windowText" lastClr="000000"/>
      </a:dk1>
      <a:lt1>
        <a:sysClr val="window" lastClr="FFFFFF"/>
      </a:lt1>
      <a:dk2>
        <a:srgbClr val="4F271C"/>
      </a:dk2>
      <a:lt2>
        <a:srgbClr val="7F7F7F"/>
      </a:lt2>
      <a:accent1>
        <a:srgbClr val="475A8D"/>
      </a:accent1>
      <a:accent2>
        <a:srgbClr val="3891A7"/>
      </a:accent2>
      <a:accent3>
        <a:srgbClr val="475A8D"/>
      </a:accent3>
      <a:accent4>
        <a:srgbClr val="3891A7"/>
      </a:accent4>
      <a:accent5>
        <a:srgbClr val="475A8D"/>
      </a:accent5>
      <a:accent6>
        <a:srgbClr val="3891A7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181</Words>
  <Application>Microsoft Office PowerPoint</Application>
  <PresentationFormat>全屏显示(16:9)</PresentationFormat>
  <Paragraphs>64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黑体</vt:lpstr>
      <vt:lpstr>微软雅黑</vt:lpstr>
      <vt:lpstr>Agency FB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我 柳</cp:lastModifiedBy>
  <cp:revision>417</cp:revision>
  <dcterms:created xsi:type="dcterms:W3CDTF">2014-11-09T01:07:00Z</dcterms:created>
  <dcterms:modified xsi:type="dcterms:W3CDTF">2024-10-17T07:53:28Z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