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953" r:id="rId2"/>
    <p:sldId id="862" r:id="rId3"/>
    <p:sldId id="840" r:id="rId4"/>
    <p:sldId id="987" r:id="rId5"/>
    <p:sldId id="999" r:id="rId6"/>
    <p:sldId id="955" r:id="rId7"/>
    <p:sldId id="995" r:id="rId8"/>
    <p:sldId id="988" r:id="rId9"/>
    <p:sldId id="978" r:id="rId10"/>
    <p:sldId id="976" r:id="rId11"/>
    <p:sldId id="996" r:id="rId12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475A8D"/>
    <a:srgbClr val="0075BF"/>
    <a:srgbClr val="034EA2"/>
    <a:srgbClr val="0087CD"/>
    <a:srgbClr val="C68F06"/>
    <a:srgbClr val="DB2C03"/>
    <a:srgbClr val="EBAC07"/>
    <a:srgbClr val="008487"/>
    <a:srgbClr val="163C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4660"/>
  </p:normalViewPr>
  <p:slideViewPr>
    <p:cSldViewPr>
      <p:cViewPr varScale="1">
        <p:scale>
          <a:sx n="98" d="100"/>
          <a:sy n="98" d="100"/>
        </p:scale>
        <p:origin x="173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柳 虚浮" userId="1d62487c17a1c1e3" providerId="LiveId" clId="{9DC31CC5-B539-40F0-8642-C860FCA8134D}"/>
    <pc:docChg chg="custSel modSld">
      <pc:chgData name="柳 虚浮" userId="1d62487c17a1c1e3" providerId="LiveId" clId="{9DC31CC5-B539-40F0-8642-C860FCA8134D}" dt="2022-09-23T11:28:45.884" v="123" actId="20577"/>
      <pc:docMkLst>
        <pc:docMk/>
      </pc:docMkLst>
      <pc:sldChg chg="modSp mod">
        <pc:chgData name="柳 虚浮" userId="1d62487c17a1c1e3" providerId="LiveId" clId="{9DC31CC5-B539-40F0-8642-C860FCA8134D}" dt="2022-09-23T11:28:45.884" v="123" actId="20577"/>
        <pc:sldMkLst>
          <pc:docMk/>
          <pc:sldMk cId="0" sldId="862"/>
        </pc:sldMkLst>
        <pc:spChg chg="mod">
          <ac:chgData name="柳 虚浮" userId="1d62487c17a1c1e3" providerId="LiveId" clId="{9DC31CC5-B539-40F0-8642-C860FCA8134D}" dt="2022-09-23T11:28:30.406" v="96" actId="20577"/>
          <ac:spMkLst>
            <pc:docMk/>
            <pc:sldMk cId="0" sldId="862"/>
            <ac:spMk id="57" creationId="{00000000-0000-0000-0000-000000000000}"/>
          </ac:spMkLst>
        </pc:spChg>
        <pc:spChg chg="mod">
          <ac:chgData name="柳 虚浮" userId="1d62487c17a1c1e3" providerId="LiveId" clId="{9DC31CC5-B539-40F0-8642-C860FCA8134D}" dt="2022-09-23T11:28:35.063" v="104" actId="20577"/>
          <ac:spMkLst>
            <pc:docMk/>
            <pc:sldMk cId="0" sldId="862"/>
            <ac:spMk id="63" creationId="{00000000-0000-0000-0000-000000000000}"/>
          </ac:spMkLst>
        </pc:spChg>
        <pc:spChg chg="mod">
          <ac:chgData name="柳 虚浮" userId="1d62487c17a1c1e3" providerId="LiveId" clId="{9DC31CC5-B539-40F0-8642-C860FCA8134D}" dt="2022-09-23T11:28:40.781" v="112" actId="20577"/>
          <ac:spMkLst>
            <pc:docMk/>
            <pc:sldMk cId="0" sldId="862"/>
            <ac:spMk id="69" creationId="{00000000-0000-0000-0000-000000000000}"/>
          </ac:spMkLst>
        </pc:spChg>
        <pc:spChg chg="mod">
          <ac:chgData name="柳 虚浮" userId="1d62487c17a1c1e3" providerId="LiveId" clId="{9DC31CC5-B539-40F0-8642-C860FCA8134D}" dt="2022-09-23T11:28:45.884" v="123" actId="20577"/>
          <ac:spMkLst>
            <pc:docMk/>
            <pc:sldMk cId="0" sldId="862"/>
            <ac:spMk id="75" creationId="{00000000-0000-0000-0000-000000000000}"/>
          </ac:spMkLst>
        </pc:spChg>
      </pc:sldChg>
      <pc:sldChg chg="delSp modSp mod delAnim modAnim">
        <pc:chgData name="柳 虚浮" userId="1d62487c17a1c1e3" providerId="LiveId" clId="{9DC31CC5-B539-40F0-8642-C860FCA8134D}" dt="2022-09-23T11:28:21.446" v="87" actId="1076"/>
        <pc:sldMkLst>
          <pc:docMk/>
          <pc:sldMk cId="0" sldId="953"/>
        </pc:sldMkLst>
        <pc:spChg chg="mod">
          <ac:chgData name="柳 虚浮" userId="1d62487c17a1c1e3" providerId="LiveId" clId="{9DC31CC5-B539-40F0-8642-C860FCA8134D}" dt="2022-09-23T11:28:07.058" v="85" actId="1076"/>
          <ac:spMkLst>
            <pc:docMk/>
            <pc:sldMk cId="0" sldId="953"/>
            <ac:spMk id="9" creationId="{00000000-0000-0000-0000-000000000000}"/>
          </ac:spMkLst>
        </pc:spChg>
        <pc:spChg chg="mod">
          <ac:chgData name="柳 虚浮" userId="1d62487c17a1c1e3" providerId="LiveId" clId="{9DC31CC5-B539-40F0-8642-C860FCA8134D}" dt="2022-09-23T11:27:50.988" v="80" actId="1076"/>
          <ac:spMkLst>
            <pc:docMk/>
            <pc:sldMk cId="0" sldId="953"/>
            <ac:spMk id="10" creationId="{00000000-0000-0000-0000-000000000000}"/>
          </ac:spMkLst>
        </pc:spChg>
        <pc:spChg chg="mod">
          <ac:chgData name="柳 虚浮" userId="1d62487c17a1c1e3" providerId="LiveId" clId="{9DC31CC5-B539-40F0-8642-C860FCA8134D}" dt="2022-09-23T11:28:14.523" v="86" actId="1076"/>
          <ac:spMkLst>
            <pc:docMk/>
            <pc:sldMk cId="0" sldId="953"/>
            <ac:spMk id="12" creationId="{00000000-0000-0000-0000-000000000000}"/>
          </ac:spMkLst>
        </pc:spChg>
        <pc:spChg chg="del">
          <ac:chgData name="柳 虚浮" userId="1d62487c17a1c1e3" providerId="LiveId" clId="{9DC31CC5-B539-40F0-8642-C860FCA8134D}" dt="2022-09-23T11:27:35.831" v="72" actId="478"/>
          <ac:spMkLst>
            <pc:docMk/>
            <pc:sldMk cId="0" sldId="953"/>
            <ac:spMk id="14" creationId="{00000000-0000-0000-0000-000000000000}"/>
          </ac:spMkLst>
        </pc:spChg>
        <pc:spChg chg="mod">
          <ac:chgData name="柳 虚浮" userId="1d62487c17a1c1e3" providerId="LiveId" clId="{9DC31CC5-B539-40F0-8642-C860FCA8134D}" dt="2022-09-23T11:27:39.412" v="76" actId="20577"/>
          <ac:spMkLst>
            <pc:docMk/>
            <pc:sldMk cId="0" sldId="953"/>
            <ac:spMk id="15" creationId="{00000000-0000-0000-0000-000000000000}"/>
          </ac:spMkLst>
        </pc:spChg>
        <pc:spChg chg="mod">
          <ac:chgData name="柳 虚浮" userId="1d62487c17a1c1e3" providerId="LiveId" clId="{9DC31CC5-B539-40F0-8642-C860FCA8134D}" dt="2022-09-23T11:28:21.446" v="87" actId="1076"/>
          <ac:spMkLst>
            <pc:docMk/>
            <pc:sldMk cId="0" sldId="953"/>
            <ac:spMk id="16" creationId="{00000000-0000-0000-0000-000000000000}"/>
          </ac:spMkLst>
        </pc:spChg>
        <pc:picChg chg="del">
          <ac:chgData name="柳 虚浮" userId="1d62487c17a1c1e3" providerId="LiveId" clId="{9DC31CC5-B539-40F0-8642-C860FCA8134D}" dt="2022-09-23T11:27:05.096" v="0" actId="478"/>
          <ac:picMkLst>
            <pc:docMk/>
            <pc:sldMk cId="0" sldId="953"/>
            <ac:picMk id="11" creationId="{00000000-0000-0000-0000-00000000000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权重</c:v>
                </c:pt>
              </c:strCache>
            </c:strRef>
          </c:tx>
          <c:dPt>
            <c:idx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A64-4E86-B73E-3413590D6B21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A64-4E86-B73E-3413590D6B2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A64-4E86-B73E-3413590D6B2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A64-4E86-B73E-3413590D6B21}"/>
              </c:ext>
            </c:extLst>
          </c:dPt>
          <c:cat>
            <c:strRef>
              <c:f>Sheet1!$A$2:$A$5</c:f>
              <c:strCache>
                <c:ptCount val="4"/>
                <c:pt idx="0">
                  <c:v>需求分析15%</c:v>
                </c:pt>
                <c:pt idx="1">
                  <c:v>前端代码30%</c:v>
                </c:pt>
                <c:pt idx="2">
                  <c:v>后端代码35%</c:v>
                </c:pt>
                <c:pt idx="3">
                  <c:v>测试20%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35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A64-4E86-B73E-3413590D6B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F4B31-C8F3-6391-AA22-1891625E8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91C535FF-9B6B-5269-CC27-BDB6F95454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619973CD-1E28-061D-2735-5648249C91B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304B2A1-34DC-EA78-7C92-A06C9909EC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48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5B781-F9A8-B076-6F25-7C3276DE2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1FB94C5C-4F02-22BF-C565-7C6D64E719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9DE0D969-9D2D-4D5F-4DA1-AB14FC2683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38CCD81A-AD3B-9074-A02F-2270063907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303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84050-1E8E-D0A5-D0CF-33BEFB73E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5F913029-F226-5EA7-00EF-3F4BA74375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B229D825-E897-98C9-34FC-0ADD30FB895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C4C550F6-3F8F-2C1D-1D0B-55D514E8BE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005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339E3-021D-F1A2-2E29-4FDEA80FC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15547952-DB80-FD6B-0A6E-CDB0EBD9B2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9184DB10-9641-FAAF-13BD-B481538F5A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4741AE0E-4683-BF67-D2DC-1EE0CF1ED5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902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5B568-D158-CE09-4903-0A5942D4E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A8BB3168-6396-EB2D-E37D-035C0D74AD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FEAD3EB8-DB41-CCFA-6A42-A988DCBECA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7B34F101-2F7D-2C61-D97F-D3EE6E5EE0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190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4091C-B77A-1536-C4DE-734F2484F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077DC245-F968-6844-4B33-43F106AA48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898BE5C7-3C43-AE3E-E099-7063F9CD565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B6B297FA-1AEB-849C-CF77-8439368090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668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5C248-C129-7F5B-DE01-A6EA4CDAC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A3A09A45-21F7-6601-CC65-6BC4C32C77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47A656FB-06AF-4FD3-105B-3FBFE1FAB8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A583E740-772A-4CF5-4B03-713631D119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148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 userDrawn="1"/>
        </p:nvSpPr>
        <p:spPr>
          <a:xfrm rot="10800000">
            <a:off x="0" y="0"/>
            <a:ext cx="9144000" cy="51435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>
          <a:xfrm>
            <a:off x="0" y="0"/>
            <a:ext cx="9144000" cy="51435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67544" y="267494"/>
            <a:ext cx="8208912" cy="46085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文本框 38"/>
          <p:cNvSpPr txBox="1"/>
          <p:nvPr userDrawn="1"/>
        </p:nvSpPr>
        <p:spPr>
          <a:xfrm>
            <a:off x="3275856" y="458731"/>
            <a:ext cx="2272051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3499" cy="51435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18"/>
            <a:ext cx="1797166" cy="50720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296"/>
            <a:ext cx="1796090" cy="61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/>
              <a:t>2024/12/11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582c0aa581928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</p:spPr>
      </p:pic>
      <p:sp>
        <p:nvSpPr>
          <p:cNvPr id="3" name="直角三角形 2"/>
          <p:cNvSpPr/>
          <p:nvPr userDrawn="1"/>
        </p:nvSpPr>
        <p:spPr>
          <a:xfrm rot="10800000">
            <a:off x="0" y="0"/>
            <a:ext cx="9144000" cy="51435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 userDrawn="1"/>
        </p:nvSpPr>
        <p:spPr>
          <a:xfrm>
            <a:off x="0" y="0"/>
            <a:ext cx="9144000" cy="51435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467544" y="267494"/>
            <a:ext cx="8208912" cy="46085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t>2024/12/11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工作回顾</a:t>
            </a: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892058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Work review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339502"/>
            <a:ext cx="432048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自我评价</a:t>
            </a: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1012283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Self-evaluation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339502"/>
            <a:ext cx="432048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工作体会</a:t>
            </a: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1126097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Work experience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339502"/>
            <a:ext cx="432048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1451506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工作规划和展望</a:t>
            </a: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1584556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Job planning and Outlook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339502"/>
            <a:ext cx="432048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/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3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直角三角形 27"/>
          <p:cNvSpPr/>
          <p:nvPr/>
        </p:nvSpPr>
        <p:spPr>
          <a:xfrm rot="10800000">
            <a:off x="0" y="0"/>
            <a:ext cx="9144000" cy="51435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>
            <a:off x="0" y="0"/>
            <a:ext cx="9144000" cy="51435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28252" y="339502"/>
            <a:ext cx="8208912" cy="46085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91880" y="2042279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Cbb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-shop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4.0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菱形 29"/>
          <p:cNvSpPr/>
          <p:nvPr/>
        </p:nvSpPr>
        <p:spPr>
          <a:xfrm>
            <a:off x="5508104" y="1059582"/>
            <a:ext cx="3168352" cy="3168352"/>
          </a:xfrm>
          <a:prstGeom prst="diamond">
            <a:avLst/>
          </a:prstGeom>
          <a:noFill/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467544" y="1059582"/>
            <a:ext cx="3168352" cy="3168352"/>
          </a:xfrm>
          <a:prstGeom prst="diamond">
            <a:avLst/>
          </a:prstGeom>
          <a:noFill/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菱形 28"/>
          <p:cNvSpPr/>
          <p:nvPr/>
        </p:nvSpPr>
        <p:spPr>
          <a:xfrm>
            <a:off x="2267744" y="339502"/>
            <a:ext cx="4464496" cy="4464496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090944" y="2438027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第五次阶段性评审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67884" y="3049218"/>
            <a:ext cx="47525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2024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日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 –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管彤婕，李梦娇，柳薇，杨糖糖，张娅妮 </a:t>
            </a:r>
          </a:p>
        </p:txBody>
      </p:sp>
      <p:sp>
        <p:nvSpPr>
          <p:cNvPr id="32" name="菱形 31"/>
          <p:cNvSpPr/>
          <p:nvPr/>
        </p:nvSpPr>
        <p:spPr>
          <a:xfrm>
            <a:off x="7092280" y="3291830"/>
            <a:ext cx="1592560" cy="1592560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菱形 34"/>
          <p:cNvSpPr/>
          <p:nvPr/>
        </p:nvSpPr>
        <p:spPr>
          <a:xfrm>
            <a:off x="467544" y="3291830"/>
            <a:ext cx="1592560" cy="1592560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 advClick="0" advTm="6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8" grpId="0" animBg="1"/>
      <p:bldP spid="9" grpId="0" bldLvl="0" animBg="1"/>
      <p:bldP spid="10" grpId="0"/>
      <p:bldP spid="30" grpId="0" animBg="1"/>
      <p:bldP spid="31" grpId="0" animBg="1"/>
      <p:bldP spid="29" grpId="0" animBg="1"/>
      <p:bldP spid="12" grpId="0"/>
      <p:bldP spid="15" grpId="0"/>
      <p:bldP spid="32" grpId="0" animBg="1"/>
      <p:bldP spid="3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166D3-24B0-1364-0C67-1491A56F7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0C59B5-EC74-14AD-B367-B27269A27EB5}"/>
              </a:ext>
            </a:extLst>
          </p:cNvPr>
          <p:cNvSpPr/>
          <p:nvPr/>
        </p:nvSpPr>
        <p:spPr>
          <a:xfrm>
            <a:off x="827584" y="555526"/>
            <a:ext cx="1872208" cy="42287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前端</a:t>
            </a:r>
            <a:r>
              <a:rPr lang="en-US" altLang="zh-CN" sz="12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2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商品列表</a:t>
            </a:r>
            <a:r>
              <a:rPr lang="en-US" altLang="zh-CN" sz="12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2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意向购买</a:t>
            </a:r>
          </a:p>
        </p:txBody>
      </p:sp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C4C95EE4-E83B-5946-BD36-A379E08276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84" y="1203598"/>
            <a:ext cx="6660232" cy="348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94504"/>
      </p:ext>
    </p:extLst>
  </p:cSld>
  <p:clrMapOvr>
    <a:masterClrMapping/>
  </p:clrMapOvr>
  <p:transition spd="med" advClick="0" advTm="6000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A0D31-2642-BE6D-2300-023D0C158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BAB83B-AB3A-00D6-39F4-B42F036B2EA3}"/>
              </a:ext>
            </a:extLst>
          </p:cNvPr>
          <p:cNvSpPr/>
          <p:nvPr/>
        </p:nvSpPr>
        <p:spPr>
          <a:xfrm>
            <a:off x="827584" y="555526"/>
            <a:ext cx="1872208" cy="42287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前端</a:t>
            </a:r>
            <a:r>
              <a:rPr lang="en-US" altLang="zh-CN" sz="12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2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修改信息</a:t>
            </a:r>
            <a:r>
              <a:rPr lang="en-US" altLang="zh-CN" sz="12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2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重置密码</a:t>
            </a:r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4E2D5E51-1B1D-30E7-46C2-19ED8093CD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75606"/>
            <a:ext cx="3587002" cy="25922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图片 7" descr="图形用户界面, 应用程序, 网站&#10;&#10;描述已自动生成">
            <a:extLst>
              <a:ext uri="{FF2B5EF4-FFF2-40B4-BE49-F238E27FC236}">
                <a16:creationId xmlns:a16="http://schemas.microsoft.com/office/drawing/2014/main" id="{677CE863-CEF8-A9AF-080C-906310C56A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67494"/>
            <a:ext cx="3672408" cy="25689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图片 10" descr="图形用户界面, 文本, 应用程序&#10;&#10;描述已自动生成">
            <a:extLst>
              <a:ext uri="{FF2B5EF4-FFF2-40B4-BE49-F238E27FC236}">
                <a16:creationId xmlns:a16="http://schemas.microsoft.com/office/drawing/2014/main" id="{3DFD08ED-4CA2-47C4-1F8E-2A47D18ABF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787774"/>
            <a:ext cx="4666254" cy="19656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6664161"/>
      </p:ext>
    </p:extLst>
  </p:cSld>
  <p:clrMapOvr>
    <a:masterClrMapping/>
  </p:clrMapOvr>
  <p:transition spd="med" advClick="0" advTm="6000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菱形 31"/>
          <p:cNvSpPr/>
          <p:nvPr/>
        </p:nvSpPr>
        <p:spPr>
          <a:xfrm>
            <a:off x="467544" y="3291830"/>
            <a:ext cx="1592560" cy="1592560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MH_Others_1"/>
          <p:cNvSpPr txBox="1"/>
          <p:nvPr>
            <p:custDataLst>
              <p:tags r:id="rId1"/>
            </p:custDataLst>
          </p:nvPr>
        </p:nvSpPr>
        <p:spPr>
          <a:xfrm>
            <a:off x="1879909" y="1974351"/>
            <a:ext cx="2044019" cy="7225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47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55" name="MH_Others_2"/>
          <p:cNvSpPr txBox="1"/>
          <p:nvPr>
            <p:custDataLst>
              <p:tags r:id="rId2"/>
            </p:custDataLst>
          </p:nvPr>
        </p:nvSpPr>
        <p:spPr>
          <a:xfrm>
            <a:off x="1890233" y="2696862"/>
            <a:ext cx="2023371" cy="30652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9" name="组合 23"/>
          <p:cNvGrpSpPr/>
          <p:nvPr/>
        </p:nvGrpSpPr>
        <p:grpSpPr>
          <a:xfrm>
            <a:off x="4596534" y="1275606"/>
            <a:ext cx="3215825" cy="488307"/>
            <a:chOff x="4357092" y="1347614"/>
            <a:chExt cx="3215267" cy="488156"/>
          </a:xfrm>
        </p:grpSpPr>
        <p:sp>
          <p:nvSpPr>
            <p:cNvPr id="57" name="MH_SubTitle_1"/>
            <p:cNvSpPr txBox="1"/>
            <p:nvPr>
              <p:custDataLst>
                <p:tags r:id="rId11"/>
              </p:custDataLst>
            </p:nvPr>
          </p:nvSpPr>
          <p:spPr>
            <a:xfrm>
              <a:off x="5391573" y="1562848"/>
              <a:ext cx="2180786" cy="123073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项目阶段性进程</a:t>
              </a:r>
            </a:p>
          </p:txBody>
        </p:sp>
        <p:grpSp>
          <p:nvGrpSpPr>
            <p:cNvPr id="58" name="组合 2"/>
            <p:cNvGrpSpPr/>
            <p:nvPr/>
          </p:nvGrpSpPr>
          <p:grpSpPr>
            <a:xfrm>
              <a:off x="4357092" y="1347614"/>
              <a:ext cx="802436" cy="488156"/>
              <a:chOff x="6127160" y="2096130"/>
              <a:chExt cx="1128426" cy="686432"/>
            </a:xfrm>
          </p:grpSpPr>
          <p:cxnSp>
            <p:nvCxnSpPr>
              <p:cNvPr id="59" name="MH_Other_1"/>
              <p:cNvCxnSpPr/>
              <p:nvPr>
                <p:custDataLst>
                  <p:tags r:id="rId12"/>
                </p:custDataLst>
              </p:nvPr>
            </p:nvCxnSpPr>
            <p:spPr>
              <a:xfrm flipH="1">
                <a:off x="6525624" y="2096130"/>
                <a:ext cx="729962" cy="68643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MH_Other_2"/>
              <p:cNvSpPr/>
              <p:nvPr>
                <p:custDataLst>
                  <p:tags r:id="rId13"/>
                </p:custDataLst>
              </p:nvPr>
            </p:nvSpPr>
            <p:spPr>
              <a:xfrm>
                <a:off x="6145577" y="2497943"/>
                <a:ext cx="532403" cy="242763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5933" anchor="ctr">
                <a:normAutofit fontScale="70000" lnSpcReduction="20000"/>
              </a:bodyPr>
              <a:lstStyle/>
              <a:p>
                <a:pPr algn="ctr">
                  <a:defRPr/>
                </a:pPr>
                <a:endPara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" name="MH_Other_3"/>
              <p:cNvSpPr txBox="1"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127160" y="2108477"/>
                <a:ext cx="565888" cy="389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da-DK" altLang="zh-CN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A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2" name="组合 24"/>
          <p:cNvGrpSpPr/>
          <p:nvPr/>
        </p:nvGrpSpPr>
        <p:grpSpPr>
          <a:xfrm>
            <a:off x="4596534" y="2019580"/>
            <a:ext cx="3215826" cy="488307"/>
            <a:chOff x="4357092" y="2091358"/>
            <a:chExt cx="3215268" cy="488156"/>
          </a:xfrm>
        </p:grpSpPr>
        <p:sp>
          <p:nvSpPr>
            <p:cNvPr id="63" name="MH_SubTitle_2"/>
            <p:cNvSpPr txBox="1"/>
            <p:nvPr>
              <p:custDataLst>
                <p:tags r:id="rId7"/>
              </p:custDataLst>
            </p:nvPr>
          </p:nvSpPr>
          <p:spPr>
            <a:xfrm>
              <a:off x="5391574" y="2306196"/>
              <a:ext cx="2180786" cy="123073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/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项目分工</a:t>
              </a:r>
            </a:p>
          </p:txBody>
        </p:sp>
        <p:grpSp>
          <p:nvGrpSpPr>
            <p:cNvPr id="64" name="组合 6"/>
            <p:cNvGrpSpPr/>
            <p:nvPr/>
          </p:nvGrpSpPr>
          <p:grpSpPr>
            <a:xfrm>
              <a:off x="4357092" y="2091358"/>
              <a:ext cx="802436" cy="488156"/>
              <a:chOff x="6127160" y="3142521"/>
              <a:chExt cx="1128426" cy="686432"/>
            </a:xfrm>
          </p:grpSpPr>
          <p:cxnSp>
            <p:nvCxnSpPr>
              <p:cNvPr id="65" name="MH_Other_4"/>
              <p:cNvCxnSpPr/>
              <p:nvPr>
                <p:custDataLst>
                  <p:tags r:id="rId8"/>
                </p:custDataLst>
              </p:nvPr>
            </p:nvCxnSpPr>
            <p:spPr>
              <a:xfrm flipH="1">
                <a:off x="6525624" y="3142521"/>
                <a:ext cx="729962" cy="686432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MH_Other_5"/>
              <p:cNvSpPr/>
              <p:nvPr>
                <p:custDataLst>
                  <p:tags r:id="rId9"/>
                </p:custDataLst>
              </p:nvPr>
            </p:nvSpPr>
            <p:spPr>
              <a:xfrm>
                <a:off x="6145577" y="3544334"/>
                <a:ext cx="532403" cy="241088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5933" anchor="ctr">
                <a:normAutofit fontScale="70000" lnSpcReduction="20000"/>
              </a:bodyPr>
              <a:lstStyle/>
              <a:p>
                <a:pPr algn="ctr">
                  <a:defRPr/>
                </a:pPr>
                <a:endPara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7" name="MH_Other_6"/>
              <p:cNvSpPr txBox="1"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6127160" y="3154868"/>
                <a:ext cx="565888" cy="389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B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3" name="菱形 32"/>
          <p:cNvSpPr/>
          <p:nvPr/>
        </p:nvSpPr>
        <p:spPr>
          <a:xfrm>
            <a:off x="1519869" y="1131590"/>
            <a:ext cx="2736304" cy="2736304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23">
            <a:extLst>
              <a:ext uri="{FF2B5EF4-FFF2-40B4-BE49-F238E27FC236}">
                <a16:creationId xmlns:a16="http://schemas.microsoft.com/office/drawing/2014/main" id="{B9C7E585-7119-AF45-D554-1A335F877182}"/>
              </a:ext>
            </a:extLst>
          </p:cNvPr>
          <p:cNvGrpSpPr/>
          <p:nvPr/>
        </p:nvGrpSpPr>
        <p:grpSpPr>
          <a:xfrm>
            <a:off x="4596534" y="2785906"/>
            <a:ext cx="3215825" cy="488307"/>
            <a:chOff x="4357092" y="1347614"/>
            <a:chExt cx="3215267" cy="488156"/>
          </a:xfrm>
        </p:grpSpPr>
        <p:sp>
          <p:nvSpPr>
            <p:cNvPr id="9" name="MH_SubTitle_1">
              <a:extLst>
                <a:ext uri="{FF2B5EF4-FFF2-40B4-BE49-F238E27FC236}">
                  <a16:creationId xmlns:a16="http://schemas.microsoft.com/office/drawing/2014/main" id="{78A2DC44-B7F0-127F-1287-5A64435CA289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391573" y="1562848"/>
              <a:ext cx="2180786" cy="123073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成果展示</a:t>
              </a:r>
            </a:p>
          </p:txBody>
        </p:sp>
        <p:grpSp>
          <p:nvGrpSpPr>
            <p:cNvPr id="10" name="组合 2">
              <a:extLst>
                <a:ext uri="{FF2B5EF4-FFF2-40B4-BE49-F238E27FC236}">
                  <a16:creationId xmlns:a16="http://schemas.microsoft.com/office/drawing/2014/main" id="{3D1BECF7-E093-96BD-D099-BE0223B99891}"/>
                </a:ext>
              </a:extLst>
            </p:cNvPr>
            <p:cNvGrpSpPr/>
            <p:nvPr/>
          </p:nvGrpSpPr>
          <p:grpSpPr>
            <a:xfrm>
              <a:off x="4357092" y="1347614"/>
              <a:ext cx="802436" cy="488156"/>
              <a:chOff x="6127160" y="2096130"/>
              <a:chExt cx="1128426" cy="686432"/>
            </a:xfrm>
          </p:grpSpPr>
          <p:cxnSp>
            <p:nvCxnSpPr>
              <p:cNvPr id="11" name="MH_Other_1">
                <a:extLst>
                  <a:ext uri="{FF2B5EF4-FFF2-40B4-BE49-F238E27FC236}">
                    <a16:creationId xmlns:a16="http://schemas.microsoft.com/office/drawing/2014/main" id="{43D006ED-4453-A0C5-13E1-56758C17D16E}"/>
                  </a:ext>
                </a:extLst>
              </p:cNvPr>
              <p:cNvCxnSpPr/>
              <p:nvPr>
                <p:custDataLst>
                  <p:tags r:id="rId4"/>
                </p:custDataLst>
              </p:nvPr>
            </p:nvCxnSpPr>
            <p:spPr>
              <a:xfrm flipH="1">
                <a:off x="6525624" y="2096130"/>
                <a:ext cx="729962" cy="68643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MH_Other_2">
                <a:extLst>
                  <a:ext uri="{FF2B5EF4-FFF2-40B4-BE49-F238E27FC236}">
                    <a16:creationId xmlns:a16="http://schemas.microsoft.com/office/drawing/2014/main" id="{AD89D78D-ABCC-8D1B-0106-E188D2254AB9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6145577" y="2497943"/>
                <a:ext cx="532403" cy="242763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5933" anchor="ctr">
                <a:normAutofit fontScale="70000" lnSpcReduction="20000"/>
              </a:bodyPr>
              <a:lstStyle/>
              <a:p>
                <a:pPr algn="ctr">
                  <a:defRPr/>
                </a:pPr>
                <a:endPara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" name="MH_Other_3">
                <a:extLst>
                  <a:ext uri="{FF2B5EF4-FFF2-40B4-BE49-F238E27FC236}">
                    <a16:creationId xmlns:a16="http://schemas.microsoft.com/office/drawing/2014/main" id="{0D867BF6-DF0B-ED78-9B52-2945672F1842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127160" y="2108477"/>
                <a:ext cx="565888" cy="389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C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4" grpId="0"/>
      <p:bldP spid="55" grpId="0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3647583" y="2851323"/>
            <a:ext cx="28193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项目阶段性进程</a:t>
            </a:r>
          </a:p>
        </p:txBody>
      </p:sp>
      <p:sp>
        <p:nvSpPr>
          <p:cNvPr id="12" name="菱形 11"/>
          <p:cNvSpPr/>
          <p:nvPr/>
        </p:nvSpPr>
        <p:spPr>
          <a:xfrm>
            <a:off x="3707904" y="1059582"/>
            <a:ext cx="1592560" cy="1592560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067944" y="1443429"/>
            <a:ext cx="1953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spc="-300" dirty="0">
                <a:solidFill>
                  <a:schemeClr val="bg1">
                    <a:lumMod val="50000"/>
                  </a:schemeClr>
                </a:solidFill>
                <a:latin typeface="Agency FB" pitchFamily="34" charset="0"/>
              </a:rPr>
              <a:t>0  1</a:t>
            </a:r>
            <a:endParaRPr lang="zh-CN" altLang="en-US" sz="5400" spc="-300" dirty="0">
              <a:solidFill>
                <a:schemeClr val="bg1">
                  <a:lumMod val="50000"/>
                </a:schemeClr>
              </a:solidFill>
              <a:latin typeface="Agency FB" pitchFamily="34" charset="0"/>
            </a:endParaRPr>
          </a:p>
        </p:txBody>
      </p:sp>
      <p:sp>
        <p:nvSpPr>
          <p:cNvPr id="15" name="菱形 14"/>
          <p:cNvSpPr/>
          <p:nvPr/>
        </p:nvSpPr>
        <p:spPr>
          <a:xfrm>
            <a:off x="5508104" y="1059582"/>
            <a:ext cx="3168352" cy="3168352"/>
          </a:xfrm>
          <a:prstGeom prst="diamond">
            <a:avLst/>
          </a:prstGeom>
          <a:noFill/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>
            <a:off x="467544" y="1059582"/>
            <a:ext cx="3168352" cy="3168352"/>
          </a:xfrm>
          <a:prstGeom prst="diamond">
            <a:avLst/>
          </a:prstGeom>
          <a:noFill/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 advClick="0" advTm="6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2" grpId="0" animBg="1"/>
      <p:bldP spid="14" grpId="0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A56CB-3931-86FC-508D-F33DB2616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73882A1-92B9-739C-FDDD-B5BFE34E5C7F}"/>
              </a:ext>
            </a:extLst>
          </p:cNvPr>
          <p:cNvSpPr/>
          <p:nvPr/>
        </p:nvSpPr>
        <p:spPr>
          <a:xfrm>
            <a:off x="755576" y="534040"/>
            <a:ext cx="2232248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Cbb</a:t>
            </a:r>
            <a:r>
              <a:rPr lang="en-US" altLang="zh-CN" sz="16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-shop</a:t>
            </a:r>
            <a:r>
              <a:rPr lang="zh-CN" altLang="en-US" sz="16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r>
              <a:rPr lang="en-US" altLang="zh-CN" sz="16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16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</a:t>
            </a:r>
          </a:p>
        </p:txBody>
      </p:sp>
      <p:pic>
        <p:nvPicPr>
          <p:cNvPr id="6" name="图片 5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673CB56C-75ED-B492-6936-35E461129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25" y="1491630"/>
            <a:ext cx="8114749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8339"/>
      </p:ext>
    </p:extLst>
  </p:cSld>
  <p:clrMapOvr>
    <a:masterClrMapping/>
  </p:clrMapOvr>
  <p:transition spd="med" advClick="0" advTm="6000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E7C16-9288-A79C-D193-2056D1A30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9EDBB1-F423-199C-3527-BABB3CAB7B9A}"/>
              </a:ext>
            </a:extLst>
          </p:cNvPr>
          <p:cNvSpPr/>
          <p:nvPr/>
        </p:nvSpPr>
        <p:spPr>
          <a:xfrm>
            <a:off x="755576" y="534040"/>
            <a:ext cx="2232248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Cbb</a:t>
            </a:r>
            <a:r>
              <a:rPr lang="en-US" altLang="zh-CN" sz="16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-shop</a:t>
            </a:r>
            <a:r>
              <a:rPr lang="zh-CN" altLang="en-US" sz="16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r>
              <a:rPr lang="en-US" altLang="zh-CN" sz="16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16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</a:t>
            </a:r>
          </a:p>
        </p:txBody>
      </p:sp>
      <p:pic>
        <p:nvPicPr>
          <p:cNvPr id="12" name="图片 11" descr="图形用户界面, 文本, 应用程序, 聊天或短信&#10;&#10;描述已自动生成">
            <a:extLst>
              <a:ext uri="{FF2B5EF4-FFF2-40B4-BE49-F238E27FC236}">
                <a16:creationId xmlns:a16="http://schemas.microsoft.com/office/drawing/2014/main" id="{05199DA4-31C0-53F2-2376-B785A8756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194596"/>
            <a:ext cx="6180957" cy="3609402"/>
          </a:xfrm>
          <a:prstGeom prst="rect">
            <a:avLst/>
          </a:prstGeom>
        </p:spPr>
      </p:pic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8797BA47-9B88-7815-077B-6B55A3EBD7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6156366"/>
              </p:ext>
            </p:extLst>
          </p:nvPr>
        </p:nvGraphicFramePr>
        <p:xfrm>
          <a:off x="-180528" y="1595141"/>
          <a:ext cx="3482510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5E1A4CF2-33C4-944C-EB53-2E224337E931}"/>
              </a:ext>
            </a:extLst>
          </p:cNvPr>
          <p:cNvSpPr/>
          <p:nvPr/>
        </p:nvSpPr>
        <p:spPr>
          <a:xfrm>
            <a:off x="3995936" y="585450"/>
            <a:ext cx="3297252" cy="473243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计算可得项目总进度为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91%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9915530"/>
      </p:ext>
    </p:extLst>
  </p:cSld>
  <p:clrMapOvr>
    <a:masterClrMapping/>
  </p:clrMapOvr>
  <p:transition spd="med" advClick="0" advTm="6000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3892062" y="2851323"/>
            <a:ext cx="28193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项目分工</a:t>
            </a:r>
          </a:p>
        </p:txBody>
      </p:sp>
      <p:sp>
        <p:nvSpPr>
          <p:cNvPr id="12" name="菱形 11"/>
          <p:cNvSpPr/>
          <p:nvPr/>
        </p:nvSpPr>
        <p:spPr>
          <a:xfrm>
            <a:off x="3707904" y="1059582"/>
            <a:ext cx="1592560" cy="1592560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067944" y="1443429"/>
            <a:ext cx="1953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spc="-300" dirty="0">
                <a:solidFill>
                  <a:schemeClr val="bg1">
                    <a:lumMod val="50000"/>
                  </a:schemeClr>
                </a:solidFill>
                <a:latin typeface="Agency FB" pitchFamily="34" charset="0"/>
              </a:rPr>
              <a:t>0  2</a:t>
            </a:r>
            <a:endParaRPr lang="zh-CN" altLang="en-US" sz="5400" spc="-300" dirty="0">
              <a:solidFill>
                <a:schemeClr val="bg1">
                  <a:lumMod val="50000"/>
                </a:schemeClr>
              </a:solidFill>
              <a:latin typeface="Agency FB" pitchFamily="34" charset="0"/>
            </a:endParaRPr>
          </a:p>
        </p:txBody>
      </p:sp>
      <p:sp>
        <p:nvSpPr>
          <p:cNvPr id="15" name="菱形 14"/>
          <p:cNvSpPr/>
          <p:nvPr/>
        </p:nvSpPr>
        <p:spPr>
          <a:xfrm>
            <a:off x="5508104" y="1059582"/>
            <a:ext cx="3168352" cy="3168352"/>
          </a:xfrm>
          <a:prstGeom prst="diamond">
            <a:avLst/>
          </a:prstGeom>
          <a:noFill/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>
            <a:off x="467544" y="1059582"/>
            <a:ext cx="3168352" cy="3168352"/>
          </a:xfrm>
          <a:prstGeom prst="diamond">
            <a:avLst/>
          </a:prstGeom>
          <a:noFill/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 advClick="0" advTm="6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2" grpId="0" animBg="1"/>
      <p:bldP spid="14" grpId="0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1356D-245E-FF20-E731-FB671D03E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3AAE71-12CA-4D80-C94F-8D8FB91B8B1A}"/>
              </a:ext>
            </a:extLst>
          </p:cNvPr>
          <p:cNvSpPr/>
          <p:nvPr/>
        </p:nvSpPr>
        <p:spPr>
          <a:xfrm>
            <a:off x="827584" y="555526"/>
            <a:ext cx="1872208" cy="42287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组内分工</a:t>
            </a:r>
          </a:p>
        </p:txBody>
      </p:sp>
      <p:pic>
        <p:nvPicPr>
          <p:cNvPr id="9" name="图片 8" descr="文本&#10;&#10;中度可信度描述已自动生成">
            <a:extLst>
              <a:ext uri="{FF2B5EF4-FFF2-40B4-BE49-F238E27FC236}">
                <a16:creationId xmlns:a16="http://schemas.microsoft.com/office/drawing/2014/main" id="{F39DE196-B3BB-50B1-17B8-7932F9DB6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24" y="1135400"/>
            <a:ext cx="4968552" cy="345257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FE1FF67-7977-78D8-E008-C3A4511C1F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840903"/>
            <a:ext cx="216024" cy="1994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7AA638D-F23D-3334-708C-5270872A06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894" y="3418486"/>
            <a:ext cx="208053" cy="18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96665"/>
      </p:ext>
    </p:extLst>
  </p:cSld>
  <p:clrMapOvr>
    <a:masterClrMapping/>
  </p:clrMapOvr>
  <p:transition spd="med" advClick="0" advTm="6000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669E3-949D-39E6-F1FF-4C5E8A302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9DE7445F-D408-37F9-A41C-147FE1FBD125}"/>
              </a:ext>
            </a:extLst>
          </p:cNvPr>
          <p:cNvSpPr/>
          <p:nvPr/>
        </p:nvSpPr>
        <p:spPr>
          <a:xfrm>
            <a:off x="3890804" y="2767141"/>
            <a:ext cx="28193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成果展示</a:t>
            </a:r>
          </a:p>
        </p:txBody>
      </p:sp>
      <p:sp>
        <p:nvSpPr>
          <p:cNvPr id="12" name="菱形 11">
            <a:extLst>
              <a:ext uri="{FF2B5EF4-FFF2-40B4-BE49-F238E27FC236}">
                <a16:creationId xmlns:a16="http://schemas.microsoft.com/office/drawing/2014/main" id="{E157D3E0-5B1B-F1C1-A040-6E3AC5294C0C}"/>
              </a:ext>
            </a:extLst>
          </p:cNvPr>
          <p:cNvSpPr/>
          <p:nvPr/>
        </p:nvSpPr>
        <p:spPr>
          <a:xfrm>
            <a:off x="3707904" y="1059582"/>
            <a:ext cx="1592560" cy="1592560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015C4A-6592-8B45-4CD2-0E1B6423E1F5}"/>
              </a:ext>
            </a:extLst>
          </p:cNvPr>
          <p:cNvSpPr txBox="1"/>
          <p:nvPr/>
        </p:nvSpPr>
        <p:spPr>
          <a:xfrm>
            <a:off x="4067944" y="1443429"/>
            <a:ext cx="1953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spc="-300" dirty="0">
                <a:solidFill>
                  <a:schemeClr val="bg1">
                    <a:lumMod val="50000"/>
                  </a:schemeClr>
                </a:solidFill>
                <a:latin typeface="Agency FB" pitchFamily="34" charset="0"/>
              </a:rPr>
              <a:t>0  3</a:t>
            </a:r>
            <a:endParaRPr lang="zh-CN" altLang="en-US" sz="5400" spc="-300" dirty="0">
              <a:solidFill>
                <a:schemeClr val="bg1">
                  <a:lumMod val="50000"/>
                </a:schemeClr>
              </a:solidFill>
              <a:latin typeface="Agency FB" pitchFamily="34" charset="0"/>
            </a:endParaRPr>
          </a:p>
        </p:txBody>
      </p:sp>
      <p:sp>
        <p:nvSpPr>
          <p:cNvPr id="15" name="菱形 14">
            <a:extLst>
              <a:ext uri="{FF2B5EF4-FFF2-40B4-BE49-F238E27FC236}">
                <a16:creationId xmlns:a16="http://schemas.microsoft.com/office/drawing/2014/main" id="{C657E0EC-6FD2-22A2-BADD-4687F8FE77D7}"/>
              </a:ext>
            </a:extLst>
          </p:cNvPr>
          <p:cNvSpPr/>
          <p:nvPr/>
        </p:nvSpPr>
        <p:spPr>
          <a:xfrm>
            <a:off x="5508104" y="1059582"/>
            <a:ext cx="3168352" cy="3168352"/>
          </a:xfrm>
          <a:prstGeom prst="diamond">
            <a:avLst/>
          </a:prstGeom>
          <a:noFill/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>
            <a:extLst>
              <a:ext uri="{FF2B5EF4-FFF2-40B4-BE49-F238E27FC236}">
                <a16:creationId xmlns:a16="http://schemas.microsoft.com/office/drawing/2014/main" id="{0C91E640-013A-31A1-5A82-3712C4AD695D}"/>
              </a:ext>
            </a:extLst>
          </p:cNvPr>
          <p:cNvSpPr/>
          <p:nvPr/>
        </p:nvSpPr>
        <p:spPr>
          <a:xfrm>
            <a:off x="467544" y="1059582"/>
            <a:ext cx="3168352" cy="3168352"/>
          </a:xfrm>
          <a:prstGeom prst="diamond">
            <a:avLst/>
          </a:prstGeom>
          <a:noFill/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078146"/>
      </p:ext>
    </p:extLst>
  </p:cSld>
  <p:clrMapOvr>
    <a:masterClrMapping/>
  </p:clrMapOvr>
  <p:transition spd="med" advClick="0" advTm="6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2" grpId="0" animBg="1"/>
      <p:bldP spid="14" grpId="0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FA13E-1BC2-D44F-4D61-4B5CE2F77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7E7DD35-1FB4-C0BE-DF51-5058E0DCE305}"/>
              </a:ext>
            </a:extLst>
          </p:cNvPr>
          <p:cNvSpPr/>
          <p:nvPr/>
        </p:nvSpPr>
        <p:spPr>
          <a:xfrm>
            <a:off x="3659516" y="659120"/>
            <a:ext cx="1824966" cy="33774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用户信息类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908FC8-9EF8-E040-9475-D697B5B89D13}"/>
              </a:ext>
            </a:extLst>
          </p:cNvPr>
          <p:cNvSpPr/>
          <p:nvPr/>
        </p:nvSpPr>
        <p:spPr>
          <a:xfrm>
            <a:off x="6223569" y="404692"/>
            <a:ext cx="1824966" cy="33774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商品信息类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84CFDBE-221B-2270-3998-1A1779C7A005}"/>
              </a:ext>
            </a:extLst>
          </p:cNvPr>
          <p:cNvSpPr/>
          <p:nvPr/>
        </p:nvSpPr>
        <p:spPr>
          <a:xfrm>
            <a:off x="917431" y="1707654"/>
            <a:ext cx="1824966" cy="33774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订单类</a:t>
            </a:r>
          </a:p>
        </p:txBody>
      </p:sp>
      <p:pic>
        <p:nvPicPr>
          <p:cNvPr id="5" name="图片 4" descr="图形用户界面&#10;&#10;中度可信度描述已自动生成">
            <a:extLst>
              <a:ext uri="{FF2B5EF4-FFF2-40B4-BE49-F238E27FC236}">
                <a16:creationId xmlns:a16="http://schemas.microsoft.com/office/drawing/2014/main" id="{0C013ECD-4EE0-D1E5-6E75-678977796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482" y="1157277"/>
            <a:ext cx="2260011" cy="3481993"/>
          </a:xfrm>
          <a:prstGeom prst="rect">
            <a:avLst/>
          </a:prstGeom>
        </p:spPr>
      </p:pic>
      <p:pic>
        <p:nvPicPr>
          <p:cNvPr id="7" name="图片 6" descr="图形用户界面, 文本, 应用程序&#10;&#10;描述已自动生成">
            <a:extLst>
              <a:ext uri="{FF2B5EF4-FFF2-40B4-BE49-F238E27FC236}">
                <a16:creationId xmlns:a16="http://schemas.microsoft.com/office/drawing/2014/main" id="{4D8E3D9A-328E-7A0A-326D-BB71ABEB2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123" y="836531"/>
            <a:ext cx="1877438" cy="1627869"/>
          </a:xfrm>
          <a:prstGeom prst="rect">
            <a:avLst/>
          </a:prstGeom>
        </p:spPr>
      </p:pic>
      <p:pic>
        <p:nvPicPr>
          <p:cNvPr id="8" name="图片 7" descr="图形用户界面, 应用程序&#10;&#10;描述已自动生成">
            <a:extLst>
              <a:ext uri="{FF2B5EF4-FFF2-40B4-BE49-F238E27FC236}">
                <a16:creationId xmlns:a16="http://schemas.microsoft.com/office/drawing/2014/main" id="{6276ED8C-D8FA-6831-5534-2727902837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421" y="2604477"/>
            <a:ext cx="1910841" cy="2134331"/>
          </a:xfrm>
          <a:prstGeom prst="rect">
            <a:avLst/>
          </a:prstGeom>
        </p:spPr>
      </p:pic>
      <p:pic>
        <p:nvPicPr>
          <p:cNvPr id="10" name="图片 9" descr="图形用户界面, 文本, 应用程序&#10;&#10;描述已自动生成">
            <a:extLst>
              <a:ext uri="{FF2B5EF4-FFF2-40B4-BE49-F238E27FC236}">
                <a16:creationId xmlns:a16="http://schemas.microsoft.com/office/drawing/2014/main" id="{E9E82D2C-7841-5489-E30D-ED496B8292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23" y="2382181"/>
            <a:ext cx="2376654" cy="1917761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F9DCB2A-2296-1A47-D922-447E38265922}"/>
              </a:ext>
            </a:extLst>
          </p:cNvPr>
          <p:cNvSpPr/>
          <p:nvPr/>
        </p:nvSpPr>
        <p:spPr>
          <a:xfrm>
            <a:off x="6125297" y="2183957"/>
            <a:ext cx="2113087" cy="280443"/>
          </a:xfrm>
          <a:prstGeom prst="rect">
            <a:avLst/>
          </a:prstGeom>
          <a:solidFill>
            <a:srgbClr val="33CCCC">
              <a:alpha val="14902"/>
            </a:srgbClr>
          </a:solidFill>
          <a:ln>
            <a:solidFill>
              <a:srgbClr val="33CCCC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F6771E-3B29-80E4-3875-2CB3ADC84D2A}"/>
              </a:ext>
            </a:extLst>
          </p:cNvPr>
          <p:cNvSpPr/>
          <p:nvPr/>
        </p:nvSpPr>
        <p:spPr>
          <a:xfrm>
            <a:off x="805214" y="549615"/>
            <a:ext cx="1872208" cy="42287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后端</a:t>
            </a:r>
            <a:r>
              <a:rPr lang="en-US" altLang="zh-CN" sz="12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1200" b="1" dirty="0" err="1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sz="12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2677201578"/>
      </p:ext>
    </p:extLst>
  </p:cSld>
  <p:clrMapOvr>
    <a:masterClrMapping/>
  </p:clrMapOvr>
  <p:transition spd="med" advClick="0" advTm="6000">
    <p:rand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5"/>
</p:tagLst>
</file>

<file path=ppt/theme/theme1.xml><?xml version="1.0" encoding="utf-8"?>
<a:theme xmlns:a="http://schemas.openxmlformats.org/drawingml/2006/main" name="Office 主题​​">
  <a:themeElements>
    <a:clrScheme name="自定义 1180">
      <a:dk1>
        <a:sysClr val="windowText" lastClr="000000"/>
      </a:dk1>
      <a:lt1>
        <a:sysClr val="window" lastClr="FFFFFF"/>
      </a:lt1>
      <a:dk2>
        <a:srgbClr val="4F271C"/>
      </a:dk2>
      <a:lt2>
        <a:srgbClr val="7F7F7F"/>
      </a:lt2>
      <a:accent1>
        <a:srgbClr val="475A8D"/>
      </a:accent1>
      <a:accent2>
        <a:srgbClr val="3891A7"/>
      </a:accent2>
      <a:accent3>
        <a:srgbClr val="475A8D"/>
      </a:accent3>
      <a:accent4>
        <a:srgbClr val="3891A7"/>
      </a:accent4>
      <a:accent5>
        <a:srgbClr val="475A8D"/>
      </a:accent5>
      <a:accent6>
        <a:srgbClr val="3891A7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112</Words>
  <Application>Microsoft Office PowerPoint</Application>
  <PresentationFormat>全屏显示(16:9)</PresentationFormat>
  <Paragraphs>41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黑体</vt:lpstr>
      <vt:lpstr>微软雅黑</vt:lpstr>
      <vt:lpstr>Agency FB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多彩年度工作总结</dc:title>
  <dc:creator>USER</dc:creator>
  <cp:lastModifiedBy>我 柳</cp:lastModifiedBy>
  <cp:revision>423</cp:revision>
  <dcterms:created xsi:type="dcterms:W3CDTF">2014-11-09T01:07:00Z</dcterms:created>
  <dcterms:modified xsi:type="dcterms:W3CDTF">2024-12-11T16:35:16Z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