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53" r:id="rId2"/>
    <p:sldId id="862" r:id="rId3"/>
    <p:sldId id="840" r:id="rId4"/>
    <p:sldId id="987" r:id="rId5"/>
    <p:sldId id="999" r:id="rId6"/>
    <p:sldId id="955" r:id="rId7"/>
    <p:sldId id="995" r:id="rId8"/>
    <p:sldId id="988" r:id="rId9"/>
    <p:sldId id="978" r:id="rId10"/>
    <p:sldId id="976" r:id="rId11"/>
    <p:sldId id="996" r:id="rId12"/>
    <p:sldId id="1000" r:id="rId13"/>
    <p:sldId id="1001" r:id="rId14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475A8D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96" d="100"/>
          <a:sy n="96" d="100"/>
        </p:scale>
        <p:origin x="67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柳 虚浮" userId="1d62487c17a1c1e3" providerId="LiveId" clId="{9DC31CC5-B539-40F0-8642-C860FCA8134D}"/>
    <pc:docChg chg="custSel modSld">
      <pc:chgData name="柳 虚浮" userId="1d62487c17a1c1e3" providerId="LiveId" clId="{9DC31CC5-B539-40F0-8642-C860FCA8134D}" dt="2022-09-23T11:28:45.884" v="123" actId="20577"/>
      <pc:docMkLst>
        <pc:docMk/>
      </pc:docMkLst>
      <pc:sldChg chg="modSp mod">
        <pc:chgData name="柳 虚浮" userId="1d62487c17a1c1e3" providerId="LiveId" clId="{9DC31CC5-B539-40F0-8642-C860FCA8134D}" dt="2022-09-23T11:28:45.884" v="123" actId="20577"/>
        <pc:sldMkLst>
          <pc:docMk/>
          <pc:sldMk cId="0" sldId="862"/>
        </pc:sldMkLst>
        <pc:spChg chg="mod">
          <ac:chgData name="柳 虚浮" userId="1d62487c17a1c1e3" providerId="LiveId" clId="{9DC31CC5-B539-40F0-8642-C860FCA8134D}" dt="2022-09-23T11:28:30.406" v="96" actId="20577"/>
          <ac:spMkLst>
            <pc:docMk/>
            <pc:sldMk cId="0" sldId="862"/>
            <ac:spMk id="57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35.063" v="104" actId="20577"/>
          <ac:spMkLst>
            <pc:docMk/>
            <pc:sldMk cId="0" sldId="862"/>
            <ac:spMk id="63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40.781" v="112" actId="20577"/>
          <ac:spMkLst>
            <pc:docMk/>
            <pc:sldMk cId="0" sldId="862"/>
            <ac:spMk id="69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45.884" v="123" actId="20577"/>
          <ac:spMkLst>
            <pc:docMk/>
            <pc:sldMk cId="0" sldId="862"/>
            <ac:spMk id="75" creationId="{00000000-0000-0000-0000-000000000000}"/>
          </ac:spMkLst>
        </pc:spChg>
      </pc:sldChg>
      <pc:sldChg chg="delSp modSp mod delAnim modAnim">
        <pc:chgData name="柳 虚浮" userId="1d62487c17a1c1e3" providerId="LiveId" clId="{9DC31CC5-B539-40F0-8642-C860FCA8134D}" dt="2022-09-23T11:28:21.446" v="87" actId="1076"/>
        <pc:sldMkLst>
          <pc:docMk/>
          <pc:sldMk cId="0" sldId="953"/>
        </pc:sldMkLst>
        <pc:spChg chg="mod">
          <ac:chgData name="柳 虚浮" userId="1d62487c17a1c1e3" providerId="LiveId" clId="{9DC31CC5-B539-40F0-8642-C860FCA8134D}" dt="2022-09-23T11:28:07.058" v="85" actId="1076"/>
          <ac:spMkLst>
            <pc:docMk/>
            <pc:sldMk cId="0" sldId="953"/>
            <ac:spMk id="9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7:50.988" v="80" actId="1076"/>
          <ac:spMkLst>
            <pc:docMk/>
            <pc:sldMk cId="0" sldId="953"/>
            <ac:spMk id="10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14.523" v="86" actId="1076"/>
          <ac:spMkLst>
            <pc:docMk/>
            <pc:sldMk cId="0" sldId="953"/>
            <ac:spMk id="12" creationId="{00000000-0000-0000-0000-000000000000}"/>
          </ac:spMkLst>
        </pc:spChg>
        <pc:spChg chg="del">
          <ac:chgData name="柳 虚浮" userId="1d62487c17a1c1e3" providerId="LiveId" clId="{9DC31CC5-B539-40F0-8642-C860FCA8134D}" dt="2022-09-23T11:27:35.831" v="72" actId="478"/>
          <ac:spMkLst>
            <pc:docMk/>
            <pc:sldMk cId="0" sldId="953"/>
            <ac:spMk id="14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7:39.412" v="76" actId="20577"/>
          <ac:spMkLst>
            <pc:docMk/>
            <pc:sldMk cId="0" sldId="953"/>
            <ac:spMk id="15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21.446" v="87" actId="1076"/>
          <ac:spMkLst>
            <pc:docMk/>
            <pc:sldMk cId="0" sldId="953"/>
            <ac:spMk id="16" creationId="{00000000-0000-0000-0000-000000000000}"/>
          </ac:spMkLst>
        </pc:spChg>
        <pc:picChg chg="del">
          <ac:chgData name="柳 虚浮" userId="1d62487c17a1c1e3" providerId="LiveId" clId="{9DC31CC5-B539-40F0-8642-C860FCA8134D}" dt="2022-09-23T11:27:05.096" v="0" actId="478"/>
          <ac:picMkLst>
            <pc:docMk/>
            <pc:sldMk cId="0" sldId="953"/>
            <ac:picMk id="11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权重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64-4E86-B73E-3413590D6B21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64-4E86-B73E-3413590D6B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64-4E86-B73E-3413590D6B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64-4E86-B73E-3413590D6B21}"/>
              </c:ext>
            </c:extLst>
          </c:dPt>
          <c:cat>
            <c:strRef>
              <c:f>Sheet1!$A$2:$A$5</c:f>
              <c:strCache>
                <c:ptCount val="4"/>
                <c:pt idx="0">
                  <c:v>需求分析15%</c:v>
                </c:pt>
                <c:pt idx="1">
                  <c:v>前端代码30%</c:v>
                </c:pt>
                <c:pt idx="2">
                  <c:v>后端代码35%</c:v>
                </c:pt>
                <c:pt idx="3">
                  <c:v>测试20%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64-4E86-B73E-3413590D6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4B31-C8F3-6391-AA22-1891625E8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91C535FF-9B6B-5269-CC27-BDB6F95454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619973CD-1E28-061D-2735-5648249C91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304B2A1-34DC-EA78-7C92-A06C9909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4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5B781-F9A8-B076-6F25-7C3276DE2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1FB94C5C-4F02-22BF-C565-7C6D64E71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9DE0D969-9D2D-4D5F-4DA1-AB14FC2683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38CCD81A-AD3B-9074-A02F-227006390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03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1D13-F1D3-3589-9CA5-A231D4B5D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6485B79-790D-CE03-EB4E-893F6081E2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4FFB5F9-1A8C-A2D7-A81B-FCE3FF5BF1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EC75A90E-0EFA-37B4-02DA-5BBCC6CE8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0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CD0E-EC2B-58E3-3165-BD92CD554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7FDFC273-F600-4F92-AA10-9A8369B200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3A13A3C8-AC73-2F73-8B68-0BA11921F1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8A3BEB69-2532-B9BD-4C4E-D159CD8F8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9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84050-1E8E-D0A5-D0CF-33BEFB73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5F913029-F226-5EA7-00EF-3F4BA74375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229D825-E897-98C9-34FC-0ADD30FB89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C4C550F6-3F8F-2C1D-1D0B-55D514E8B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0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339E3-021D-F1A2-2E29-4FDEA80FC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15547952-DB80-FD6B-0A6E-CDB0EBD9B2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9184DB10-9641-FAAF-13BD-B481538F5A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4741AE0E-4683-BF67-D2DC-1EE0CF1ED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0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5B568-D158-CE09-4903-0A5942D4E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8BB3168-6396-EB2D-E37D-035C0D74AD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EAD3EB8-DB41-CCFA-6A42-A988DCBEC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7B34F101-2F7D-2C61-D97F-D3EE6E5EE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9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4091C-B77A-1536-C4DE-734F2484F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77DC245-F968-6844-4B33-43F106AA48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98BE5C7-3C43-AE3E-E099-7063F9CD56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B6B297FA-1AEB-849C-CF77-843936809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6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5C248-C129-7F5B-DE01-A6EA4CDA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3A09A45-21F7-6601-CC65-6BC4C32C77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7A656FB-06AF-4FD3-105B-3FBFE1FAB8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A583E740-772A-4CF5-4B03-713631D11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4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 userDrawn="1"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67544" y="267494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38"/>
          <p:cNvSpPr txBox="1"/>
          <p:nvPr userDrawn="1"/>
        </p:nvSpPr>
        <p:spPr>
          <a:xfrm>
            <a:off x="3275856" y="458731"/>
            <a:ext cx="2272051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2c0aa58192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3" name="直角三角形 2"/>
          <p:cNvSpPr/>
          <p:nvPr userDrawn="1"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67544" y="267494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2024/12/25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/>
          <p:cNvSpPr/>
          <p:nvPr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252" y="339502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5896" y="2005160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-shop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</a:p>
        </p:txBody>
      </p:sp>
      <p:sp>
        <p:nvSpPr>
          <p:cNvPr id="30" name="菱形 29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2267744" y="339502"/>
            <a:ext cx="4464496" cy="4464496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90944" y="2438027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第六次阶段性评审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7884" y="3049218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2024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 –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管彤婕，李梦娇，柳薇，杨糖糖，张娅妮 </a:t>
            </a:r>
          </a:p>
        </p:txBody>
      </p:sp>
      <p:sp>
        <p:nvSpPr>
          <p:cNvPr id="32" name="菱形 31"/>
          <p:cNvSpPr/>
          <p:nvPr/>
        </p:nvSpPr>
        <p:spPr>
          <a:xfrm>
            <a:off x="7092280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467544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9" grpId="0" bldLvl="0" animBg="1"/>
      <p:bldP spid="10" grpId="0"/>
      <p:bldP spid="30" grpId="0" animBg="1"/>
      <p:bldP spid="31" grpId="0" animBg="1"/>
      <p:bldP spid="29" grpId="0" animBg="1"/>
      <p:bldP spid="12" grpId="0"/>
      <p:bldP spid="15" grpId="0"/>
      <p:bldP spid="32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166D3-24B0-1364-0C67-1491A56F7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C59B5-EC74-14AD-B367-B27269A27EB5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购物车与收藏</a:t>
            </a:r>
          </a:p>
        </p:txBody>
      </p:sp>
      <p:pic>
        <p:nvPicPr>
          <p:cNvPr id="7" name="图片 6" descr="图形用户界面, 应用程序, 网站&#10;&#10;描述已自动生成">
            <a:extLst>
              <a:ext uri="{FF2B5EF4-FFF2-40B4-BE49-F238E27FC236}">
                <a16:creationId xmlns:a16="http://schemas.microsoft.com/office/drawing/2014/main" id="{47627DED-CF7B-E404-63DA-DB768E231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2" y="2355726"/>
            <a:ext cx="5550766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E12CE90-883A-50C5-E208-65E3CD455F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0303"/>
            <a:ext cx="4916094" cy="2952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494504"/>
      </p:ext>
    </p:extLst>
  </p:cSld>
  <p:clrMapOvr>
    <a:masterClrMapping/>
  </p:clrMapOvr>
  <p:transition spd="med" advClick="0" advTm="600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A0D31-2642-BE6D-2300-023D0C158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BAB83B-AB3A-00D6-39F4-B42F036B2EA3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详情与购买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893965EE-1108-9A91-9586-71F16FA74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1510"/>
            <a:ext cx="5341684" cy="2304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3B86BB3B-B771-CA17-0725-3891B32BC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r="10812"/>
          <a:stretch/>
        </p:blipFill>
        <p:spPr>
          <a:xfrm>
            <a:off x="598467" y="1652860"/>
            <a:ext cx="4189557" cy="3151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664161"/>
      </p:ext>
    </p:extLst>
  </p:cSld>
  <p:clrMapOvr>
    <a:masterClrMapping/>
  </p:clrMapOvr>
  <p:transition spd="med" advClick="0" advTm="600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4305-DD5D-1FC4-3C81-3596196C3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AD2A23-783A-C92F-3CB5-7771A963536C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商家订单</a:t>
            </a:r>
          </a:p>
        </p:txBody>
      </p:sp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1BD40F51-E7AB-A169-09DE-F825F0F9D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373388"/>
            <a:ext cx="5562541" cy="2774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C3FFD571-1008-1B99-40BC-37AE3B31F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71750"/>
            <a:ext cx="3888432" cy="2198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711818"/>
      </p:ext>
    </p:extLst>
  </p:cSld>
  <p:clrMapOvr>
    <a:masterClrMapping/>
  </p:clrMapOvr>
  <p:transition spd="med" advClick="0" advTm="600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209BE-1DB5-87A2-F698-DCEFFBDE7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867F1F-064F-9DDD-3F50-7FFEFD3D34D6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客户订单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2A769DB-4B15-2A0D-4D70-5524E4ABD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" y="1203598"/>
            <a:ext cx="7333405" cy="34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65022"/>
      </p:ext>
    </p:extLst>
  </p:cSld>
  <p:clrMapOvr>
    <a:masterClrMapping/>
  </p:clrMapOvr>
  <p:transition spd="med" advClick="0" advTm="600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菱形 31"/>
          <p:cNvSpPr/>
          <p:nvPr/>
        </p:nvSpPr>
        <p:spPr>
          <a:xfrm>
            <a:off x="467544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1879909" y="1974351"/>
            <a:ext cx="2044019" cy="7225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55" name="MH_Others_2"/>
          <p:cNvSpPr txBox="1"/>
          <p:nvPr>
            <p:custDataLst>
              <p:tags r:id="rId2"/>
            </p:custDataLst>
          </p:nvPr>
        </p:nvSpPr>
        <p:spPr>
          <a:xfrm>
            <a:off x="1890233" y="2696862"/>
            <a:ext cx="2023371" cy="3065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4596534" y="1275606"/>
            <a:ext cx="3215825" cy="488307"/>
            <a:chOff x="4357092" y="1347614"/>
            <a:chExt cx="3215267" cy="488156"/>
          </a:xfrm>
        </p:grpSpPr>
        <p:sp>
          <p:nvSpPr>
            <p:cNvPr id="57" name="MH_SubTitle_1"/>
            <p:cNvSpPr txBox="1"/>
            <p:nvPr>
              <p:custDataLst>
                <p:tags r:id="rId11"/>
              </p:custDataLst>
            </p:nvPr>
          </p:nvSpPr>
          <p:spPr>
            <a:xfrm>
              <a:off x="5391573" y="1562848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项目阶段性进程</a:t>
              </a: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127160" y="2108477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4596534" y="2019580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7"/>
              </p:custDataLst>
            </p:nvPr>
          </p:nvSpPr>
          <p:spPr>
            <a:xfrm>
              <a:off x="5391574" y="2306196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项目分工</a:t>
              </a: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9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3" name="菱形 32"/>
          <p:cNvSpPr/>
          <p:nvPr/>
        </p:nvSpPr>
        <p:spPr>
          <a:xfrm>
            <a:off x="1519869" y="1131590"/>
            <a:ext cx="2736304" cy="2736304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23">
            <a:extLst>
              <a:ext uri="{FF2B5EF4-FFF2-40B4-BE49-F238E27FC236}">
                <a16:creationId xmlns:a16="http://schemas.microsoft.com/office/drawing/2014/main" id="{B9C7E585-7119-AF45-D554-1A335F877182}"/>
              </a:ext>
            </a:extLst>
          </p:cNvPr>
          <p:cNvGrpSpPr/>
          <p:nvPr/>
        </p:nvGrpSpPr>
        <p:grpSpPr>
          <a:xfrm>
            <a:off x="4596534" y="2785906"/>
            <a:ext cx="3215825" cy="488307"/>
            <a:chOff x="4357092" y="1347614"/>
            <a:chExt cx="3215267" cy="488156"/>
          </a:xfrm>
        </p:grpSpPr>
        <p:sp>
          <p:nvSpPr>
            <p:cNvPr id="9" name="MH_SubTitle_1">
              <a:extLst>
                <a:ext uri="{FF2B5EF4-FFF2-40B4-BE49-F238E27FC236}">
                  <a16:creationId xmlns:a16="http://schemas.microsoft.com/office/drawing/2014/main" id="{78A2DC44-B7F0-127F-1287-5A64435CA28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391573" y="1562848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成果展示</a:t>
              </a:r>
            </a:p>
          </p:txBody>
        </p: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3D1BECF7-E093-96BD-D099-BE0223B99891}"/>
                </a:ext>
              </a:extLst>
            </p:cNvPr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11" name="MH_Other_1">
                <a:extLst>
                  <a:ext uri="{FF2B5EF4-FFF2-40B4-BE49-F238E27FC236}">
                    <a16:creationId xmlns:a16="http://schemas.microsoft.com/office/drawing/2014/main" id="{43D006ED-4453-A0C5-13E1-56758C17D16E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MH_Other_2">
                <a:extLst>
                  <a:ext uri="{FF2B5EF4-FFF2-40B4-BE49-F238E27FC236}">
                    <a16:creationId xmlns:a16="http://schemas.microsoft.com/office/drawing/2014/main" id="{AD89D78D-ABCC-8D1B-0106-E188D2254AB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MH_Other_3">
                <a:extLst>
                  <a:ext uri="{FF2B5EF4-FFF2-40B4-BE49-F238E27FC236}">
                    <a16:creationId xmlns:a16="http://schemas.microsoft.com/office/drawing/2014/main" id="{0D867BF6-DF0B-ED78-9B52-2945672F184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2108477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/>
      <p:bldP spid="55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647583" y="2851323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项目阶段性进程</a:t>
            </a:r>
          </a:p>
        </p:txBody>
      </p:sp>
      <p:sp>
        <p:nvSpPr>
          <p:cNvPr id="12" name="菱形 11"/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0  1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A56CB-3931-86FC-508D-F33DB2616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3882A1-92B9-739C-FDDD-B5BFE34E5C7F}"/>
              </a:ext>
            </a:extLst>
          </p:cNvPr>
          <p:cNvSpPr/>
          <p:nvPr/>
        </p:nvSpPr>
        <p:spPr>
          <a:xfrm>
            <a:off x="755576" y="534040"/>
            <a:ext cx="223224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Cbb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-shop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5F42414-AA22-22FE-C1CE-F58D9C07D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7614"/>
            <a:ext cx="8208912" cy="27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339"/>
      </p:ext>
    </p:extLst>
  </p:cSld>
  <p:clrMapOvr>
    <a:masterClrMapping/>
  </p:clrMapOvr>
  <p:transition spd="med" advClick="0" advTm="600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E7C16-9288-A79C-D193-2056D1A3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EDBB1-F423-199C-3527-BABB3CAB7B9A}"/>
              </a:ext>
            </a:extLst>
          </p:cNvPr>
          <p:cNvSpPr/>
          <p:nvPr/>
        </p:nvSpPr>
        <p:spPr>
          <a:xfrm>
            <a:off x="755576" y="534040"/>
            <a:ext cx="223224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Cbb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-shop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8797BA47-9B88-7815-077B-6B55A3EBD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156366"/>
              </p:ext>
            </p:extLst>
          </p:nvPr>
        </p:nvGraphicFramePr>
        <p:xfrm>
          <a:off x="-180528" y="1595141"/>
          <a:ext cx="348251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5E1A4CF2-33C4-944C-EB53-2E224337E931}"/>
              </a:ext>
            </a:extLst>
          </p:cNvPr>
          <p:cNvSpPr/>
          <p:nvPr/>
        </p:nvSpPr>
        <p:spPr>
          <a:xfrm>
            <a:off x="3995936" y="585450"/>
            <a:ext cx="3297252" cy="47324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进度为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F7F4D4D9-19A1-71D4-EC40-9C183FA56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03598"/>
            <a:ext cx="5832648" cy="34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15530"/>
      </p:ext>
    </p:extLst>
  </p:cSld>
  <p:clrMapOvr>
    <a:masterClrMapping/>
  </p:clrMapOvr>
  <p:transition spd="med" advClick="0" advTm="600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892062" y="2851323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项目分工</a:t>
            </a:r>
          </a:p>
        </p:txBody>
      </p:sp>
      <p:sp>
        <p:nvSpPr>
          <p:cNvPr id="12" name="菱形 11"/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0  2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356D-245E-FF20-E731-FB671D03E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3AAE71-12CA-4D80-C94F-8D8FB91B8B1A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版项目组内分工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E1FF67-7977-78D8-E008-C3A4511C1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840903"/>
            <a:ext cx="216024" cy="199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AA638D-F23D-3334-708C-5270872A0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94" y="3418486"/>
            <a:ext cx="208053" cy="182046"/>
          </a:xfrm>
          <a:prstGeom prst="rect">
            <a:avLst/>
          </a:prstGeom>
        </p:spPr>
      </p:pic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ACB3209E-001C-BBC5-5A45-C886F828A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97576"/>
            <a:ext cx="4390452" cy="380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6665"/>
      </p:ext>
    </p:extLst>
  </p:cSld>
  <p:clrMapOvr>
    <a:masterClrMapping/>
  </p:clrMapOvr>
  <p:transition spd="med" advClick="0" advTm="600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69E3-949D-39E6-F1FF-4C5E8A302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DE7445F-D408-37F9-A41C-147FE1FBD125}"/>
              </a:ext>
            </a:extLst>
          </p:cNvPr>
          <p:cNvSpPr/>
          <p:nvPr/>
        </p:nvSpPr>
        <p:spPr>
          <a:xfrm>
            <a:off x="3890804" y="2767141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成果展示</a:t>
            </a: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E157D3E0-5B1B-F1C1-A040-6E3AC5294C0C}"/>
              </a:ext>
            </a:extLst>
          </p:cNvPr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15C4A-6592-8B45-4CD2-0E1B6423E1F5}"/>
              </a:ext>
            </a:extLst>
          </p:cNvPr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0  3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C657E0EC-6FD2-22A2-BADD-4687F8FE77D7}"/>
              </a:ext>
            </a:extLst>
          </p:cNvPr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0C91E640-013A-31A1-5A82-3712C4AD695D}"/>
              </a:ext>
            </a:extLst>
          </p:cNvPr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78146"/>
      </p:ext>
    </p:extLst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FA13E-1BC2-D44F-4D61-4B5CE2F7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E7DD35-1FB4-C0BE-DF51-5058E0DCE305}"/>
              </a:ext>
            </a:extLst>
          </p:cNvPr>
          <p:cNvSpPr/>
          <p:nvPr/>
        </p:nvSpPr>
        <p:spPr>
          <a:xfrm>
            <a:off x="3588443" y="1305208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购物车类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908FC8-9EF8-E040-9475-D697B5B89D13}"/>
              </a:ext>
            </a:extLst>
          </p:cNvPr>
          <p:cNvSpPr/>
          <p:nvPr/>
        </p:nvSpPr>
        <p:spPr>
          <a:xfrm>
            <a:off x="6228273" y="1310629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收藏类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4CFDBE-221B-2270-3998-1A1779C7A005}"/>
              </a:ext>
            </a:extLst>
          </p:cNvPr>
          <p:cNvSpPr/>
          <p:nvPr/>
        </p:nvSpPr>
        <p:spPr>
          <a:xfrm>
            <a:off x="899592" y="1339587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F6771E-3B29-80E4-3875-2CB3ADC84D2A}"/>
              </a:ext>
            </a:extLst>
          </p:cNvPr>
          <p:cNvSpPr/>
          <p:nvPr/>
        </p:nvSpPr>
        <p:spPr>
          <a:xfrm>
            <a:off x="805214" y="549615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1200" b="1" dirty="0" err="1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0CC14E-F762-6D7D-96FB-9B6F5E21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89" y="1851670"/>
            <a:ext cx="2823211" cy="26137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E0F41F-7FB6-588C-5EF6-B1DC746FC35A}"/>
              </a:ext>
            </a:extLst>
          </p:cNvPr>
          <p:cNvSpPr/>
          <p:nvPr/>
        </p:nvSpPr>
        <p:spPr>
          <a:xfrm>
            <a:off x="907619" y="2486868"/>
            <a:ext cx="2113087" cy="280443"/>
          </a:xfrm>
          <a:prstGeom prst="rect">
            <a:avLst/>
          </a:prstGeom>
          <a:solidFill>
            <a:srgbClr val="33CCCC">
              <a:alpha val="14902"/>
            </a:srgbClr>
          </a:solidFill>
          <a:ln>
            <a:solidFill>
              <a:srgbClr val="33CCCC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EFAB2E-6085-612F-E568-EF14714F6001}"/>
              </a:ext>
            </a:extLst>
          </p:cNvPr>
          <p:cNvSpPr/>
          <p:nvPr/>
        </p:nvSpPr>
        <p:spPr>
          <a:xfrm>
            <a:off x="895998" y="3506274"/>
            <a:ext cx="2113087" cy="280443"/>
          </a:xfrm>
          <a:prstGeom prst="rect">
            <a:avLst/>
          </a:prstGeom>
          <a:solidFill>
            <a:srgbClr val="33CCCC">
              <a:alpha val="14902"/>
            </a:srgbClr>
          </a:solidFill>
          <a:ln>
            <a:solidFill>
              <a:srgbClr val="33CCCC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3E2AFE-6E43-BF5C-2993-367C6A03221C}"/>
              </a:ext>
            </a:extLst>
          </p:cNvPr>
          <p:cNvSpPr/>
          <p:nvPr/>
        </p:nvSpPr>
        <p:spPr>
          <a:xfrm>
            <a:off x="895999" y="3845649"/>
            <a:ext cx="2113087" cy="280443"/>
          </a:xfrm>
          <a:prstGeom prst="rect">
            <a:avLst/>
          </a:prstGeom>
          <a:solidFill>
            <a:srgbClr val="33CCCC">
              <a:alpha val="14902"/>
            </a:srgbClr>
          </a:solidFill>
          <a:ln>
            <a:solidFill>
              <a:srgbClr val="33CCCC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pic>
        <p:nvPicPr>
          <p:cNvPr id="15" name="图片 14" descr="电脑萤幕画面&#10;&#10;描述已自动生成">
            <a:extLst>
              <a:ext uri="{FF2B5EF4-FFF2-40B4-BE49-F238E27FC236}">
                <a16:creationId xmlns:a16="http://schemas.microsoft.com/office/drawing/2014/main" id="{84F8663B-FC98-DB72-2E3F-8DAF1AB1A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64"/>
          <a:stretch/>
        </p:blipFill>
        <p:spPr>
          <a:xfrm>
            <a:off x="3321622" y="1923777"/>
            <a:ext cx="2428976" cy="1328569"/>
          </a:xfrm>
          <a:prstGeom prst="rect">
            <a:avLst/>
          </a:prstGeom>
        </p:spPr>
      </p:pic>
      <p:pic>
        <p:nvPicPr>
          <p:cNvPr id="18" name="图片 17" descr="电脑萤幕画面&#10;&#10;描述已自动生成">
            <a:extLst>
              <a:ext uri="{FF2B5EF4-FFF2-40B4-BE49-F238E27FC236}">
                <a16:creationId xmlns:a16="http://schemas.microsoft.com/office/drawing/2014/main" id="{C7C08CF8-D787-1517-45D0-A2D577621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8"/>
          <a:stretch/>
        </p:blipFill>
        <p:spPr>
          <a:xfrm>
            <a:off x="5920876" y="1905001"/>
            <a:ext cx="2650335" cy="136611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B75DFD0-8765-C2EC-FC00-CA58FB031448}"/>
              </a:ext>
            </a:extLst>
          </p:cNvPr>
          <p:cNvSpPr/>
          <p:nvPr/>
        </p:nvSpPr>
        <p:spPr>
          <a:xfrm>
            <a:off x="3290637" y="2931824"/>
            <a:ext cx="2457365" cy="307717"/>
          </a:xfrm>
          <a:prstGeom prst="rect">
            <a:avLst/>
          </a:prstGeom>
          <a:solidFill>
            <a:srgbClr val="33CCCC">
              <a:alpha val="14902"/>
            </a:srgbClr>
          </a:solidFill>
          <a:ln>
            <a:solidFill>
              <a:srgbClr val="33CCCC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B3EEF3-4DFE-A966-4BE5-D6A41FDD2D30}"/>
              </a:ext>
            </a:extLst>
          </p:cNvPr>
          <p:cNvSpPr/>
          <p:nvPr/>
        </p:nvSpPr>
        <p:spPr>
          <a:xfrm>
            <a:off x="5940152" y="2990677"/>
            <a:ext cx="2650335" cy="280443"/>
          </a:xfrm>
          <a:prstGeom prst="rect">
            <a:avLst/>
          </a:prstGeom>
          <a:solidFill>
            <a:srgbClr val="33CCCC">
              <a:alpha val="14902"/>
            </a:srgbClr>
          </a:solidFill>
          <a:ln>
            <a:solidFill>
              <a:srgbClr val="33CCCC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7201578"/>
      </p:ext>
    </p:extLst>
  </p:cSld>
  <p:clrMapOvr>
    <a:masterClrMapping/>
  </p:clrMapOvr>
  <p:transition spd="med" advClick="0" advTm="600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自定义 1180">
      <a:dk1>
        <a:sysClr val="windowText" lastClr="000000"/>
      </a:dk1>
      <a:lt1>
        <a:sysClr val="window" lastClr="FFFFFF"/>
      </a:lt1>
      <a:dk2>
        <a:srgbClr val="4F271C"/>
      </a:dk2>
      <a:lt2>
        <a:srgbClr val="7F7F7F"/>
      </a:lt2>
      <a:accent1>
        <a:srgbClr val="475A8D"/>
      </a:accent1>
      <a:accent2>
        <a:srgbClr val="3891A7"/>
      </a:accent2>
      <a:accent3>
        <a:srgbClr val="475A8D"/>
      </a:accent3>
      <a:accent4>
        <a:srgbClr val="3891A7"/>
      </a:accent4>
      <a:accent5>
        <a:srgbClr val="475A8D"/>
      </a:accent5>
      <a:accent6>
        <a:srgbClr val="3891A7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122</Words>
  <Application>Microsoft Office PowerPoint</Application>
  <PresentationFormat>全屏显示(16:9)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微软雅黑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我 柳</cp:lastModifiedBy>
  <cp:revision>428</cp:revision>
  <dcterms:created xsi:type="dcterms:W3CDTF">2014-11-09T01:07:00Z</dcterms:created>
  <dcterms:modified xsi:type="dcterms:W3CDTF">2024-12-25T15:25:29Z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