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569" autoAdjust="0"/>
    <p:restoredTop sz="94670" autoAdjust="0"/>
  </p:normalViewPr>
  <p:slideViewPr>
    <p:cSldViewPr snapToGrid="0">
      <p:cViewPr varScale="1">
        <p:scale>
          <a:sx n="104" d="100"/>
          <a:sy n="104" d="100"/>
        </p:scale>
        <p:origin x="224" y="464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6/13/25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FC5CA9D-A9B1-B342-8DB1-3420143E5A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35578" y="842646"/>
            <a:ext cx="4837284" cy="5147944"/>
          </a:xfrm>
        </p:spPr>
        <p:txBody>
          <a:bodyPr/>
          <a:lstStyle/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607556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1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CB1E5B1-2225-231C-B25B-C00B5F9962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78127" y="892176"/>
            <a:ext cx="8694735" cy="50736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6/13/25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50" r:id="rId3"/>
    <p:sldLayoutId id="2147483747" r:id="rId4"/>
    <p:sldLayoutId id="2147483748" r:id="rId5"/>
    <p:sldLayoutId id="2147483708" r:id="rId6"/>
    <p:sldLayoutId id="2147483746" r:id="rId7"/>
    <p:sldLayoutId id="2147483725" r:id="rId8"/>
    <p:sldLayoutId id="2147483742" r:id="rId9"/>
    <p:sldLayoutId id="2147483736" r:id="rId10"/>
    <p:sldLayoutId id="2147483745" r:id="rId11"/>
    <p:sldLayoutId id="2147483741" r:id="rId12"/>
    <p:sldLayoutId id="2147483749" r:id="rId13"/>
    <p:sldLayoutId id="2147483718" r:id="rId14"/>
    <p:sldLayoutId id="2147483737" r:id="rId1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ChatPPT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总收入增长15%</a:t>
            </a:r>
          </a:p>
          <a:p>
            <a:pPr/>
            <a:r>
              <a:t>市场份额扩大至30%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pic>
        <p:nvPicPr>
          <p:cNvPr id="3" name="Picture Placeholder 2" descr="performance_chart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 l="5194" r="5194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half"/>
          </p:nvPr>
        </p:nvSpPr>
        <p:spPr/>
        <p:txBody>
          <a:bodyPr/>
          <a:lstStyle/>
          <a:p/>
          <a:p>
            <a:pPr/>
            <a:r>
              <a:t>产品A: 特色功能介绍</a:t>
            </a:r>
          </a:p>
          <a:p>
            <a:pPr/>
            <a:r>
              <a:t>产品B: 市场定位</a:t>
            </a:r>
          </a:p>
        </p:txBody>
      </p:sp>
      <p:pic>
        <p:nvPicPr>
          <p:cNvPr id="4" name="Picture Placeholder 3" descr="forecast.pn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l="18822" r="18822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ChatPPT_Demo</dc:title>
  <cp:lastModifiedBy>Microsoft Office User</cp:lastModifiedBy>
  <cp:revision>4</cp:revision>
  <dcterms:created xsi:type="dcterms:W3CDTF">2024-02-15T21:11:36Z</dcterms:created>
  <dcterms:modified xsi:type="dcterms:W3CDTF">2025-06-13T04:43:54Z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