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569" autoAdjust="0"/>
    <p:restoredTop sz="94670" autoAdjust="0"/>
  </p:normalViewPr>
  <p:slideViewPr>
    <p:cSldViewPr snapToGrid="0">
      <p:cViewPr varScale="1">
        <p:scale>
          <a:sx n="104" d="100"/>
          <a:sy n="104" d="100"/>
        </p:scale>
        <p:origin x="224" y="464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FC5CA9D-A9B1-B342-8DB1-3420143E5A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35578" y="842646"/>
            <a:ext cx="4837284" cy="5147944"/>
          </a:xfrm>
        </p:spPr>
        <p:txBody>
          <a:bodyPr/>
          <a:lstStyle/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60755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CB1E5B1-2225-231C-B25B-C00B5F996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78127" y="892176"/>
            <a:ext cx="8694735" cy="5073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50" r:id="rId3"/>
    <p:sldLayoutId id="2147483747" r:id="rId4"/>
    <p:sldLayoutId id="2147483748" r:id="rId5"/>
    <p:sldLayoutId id="2147483708" r:id="rId6"/>
    <p:sldLayoutId id="2147483746" r:id="rId7"/>
    <p:sldLayoutId id="2147483725" r:id="rId8"/>
    <p:sldLayoutId id="2147483742" r:id="rId9"/>
    <p:sldLayoutId id="2147483736" r:id="rId10"/>
    <p:sldLayoutId id="2147483745" r:id="rId11"/>
    <p:sldLayoutId id="2147483741" r:id="rId12"/>
    <p:sldLayoutId id="2147483749" r:id="rId13"/>
    <p:sldLayoutId id="2147483718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Microsoft Office User</cp:lastModifiedBy>
  <cp:revision>4</cp:revision>
  <dcterms:created xsi:type="dcterms:W3CDTF">2024-02-15T21:11:36Z</dcterms:created>
  <dcterms:modified xsi:type="dcterms:W3CDTF">2025-06-13T04:43:54Z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