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1" r:id="rId7"/>
    <p:sldId id="262" r:id="rId8"/>
    <p:sldId id="265" r:id="rId9"/>
    <p:sldId id="260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3E4A83-F8AF-47CC-9515-711D067B4896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s-ES"/>
        </a:p>
      </dgm:t>
    </dgm:pt>
    <dgm:pt modelId="{90A7BA38-2457-494F-8CE7-8F80FF881358}">
      <dgm:prSet phldrT="[Texto]"/>
      <dgm:spPr/>
      <dgm:t>
        <a:bodyPr/>
        <a:lstStyle/>
        <a:p>
          <a:r>
            <a:rPr lang="es-ES" dirty="0"/>
            <a:t>ESTRUCTURA</a:t>
          </a:r>
        </a:p>
      </dgm:t>
    </dgm:pt>
    <dgm:pt modelId="{3AF7A926-0FB3-4CB7-8A5B-1A2C11706B02}" type="parTrans" cxnId="{3A87C694-DC22-4EE3-9192-63741A5FD66D}">
      <dgm:prSet/>
      <dgm:spPr/>
      <dgm:t>
        <a:bodyPr/>
        <a:lstStyle/>
        <a:p>
          <a:endParaRPr lang="es-ES"/>
        </a:p>
      </dgm:t>
    </dgm:pt>
    <dgm:pt modelId="{398D1E88-18B2-4292-A533-0D9E7781E082}" type="sibTrans" cxnId="{3A87C694-DC22-4EE3-9192-63741A5FD66D}">
      <dgm:prSet/>
      <dgm:spPr/>
      <dgm:t>
        <a:bodyPr/>
        <a:lstStyle/>
        <a:p>
          <a:endParaRPr lang="es-ES"/>
        </a:p>
      </dgm:t>
    </dgm:pt>
    <dgm:pt modelId="{81E89BC6-3DC0-47F1-A87C-FADDF9A53980}">
      <dgm:prSet phldrT="[Texto]"/>
      <dgm:spPr/>
      <dgm:t>
        <a:bodyPr/>
        <a:lstStyle/>
        <a:p>
          <a:r>
            <a:rPr lang="es-ES" dirty="0"/>
            <a:t>OBJETIVOS</a:t>
          </a:r>
        </a:p>
      </dgm:t>
    </dgm:pt>
    <dgm:pt modelId="{DC7CAE8F-4EB1-48FC-9103-CA6EB921530B}" type="parTrans" cxnId="{3AEE77EF-49B3-4284-ACE5-00215438772B}">
      <dgm:prSet/>
      <dgm:spPr/>
      <dgm:t>
        <a:bodyPr/>
        <a:lstStyle/>
        <a:p>
          <a:endParaRPr lang="es-ES"/>
        </a:p>
      </dgm:t>
    </dgm:pt>
    <dgm:pt modelId="{35F8372C-E194-47BB-A385-2B63D8E147E5}" type="sibTrans" cxnId="{3AEE77EF-49B3-4284-ACE5-00215438772B}">
      <dgm:prSet/>
      <dgm:spPr/>
      <dgm:t>
        <a:bodyPr/>
        <a:lstStyle/>
        <a:p>
          <a:endParaRPr lang="es-ES"/>
        </a:p>
      </dgm:t>
    </dgm:pt>
    <dgm:pt modelId="{82340657-BBE0-4B49-803E-5223D6D3E1F9}">
      <dgm:prSet phldrT="[Texto]"/>
      <dgm:spPr/>
      <dgm:t>
        <a:bodyPr/>
        <a:lstStyle/>
        <a:p>
          <a:r>
            <a:rPr lang="es-ES" dirty="0"/>
            <a:t>DESARROLLO</a:t>
          </a:r>
        </a:p>
      </dgm:t>
    </dgm:pt>
    <dgm:pt modelId="{C8448066-7F35-4460-B489-12B4120E8B48}" type="parTrans" cxnId="{B46556B1-24AD-4FE2-8074-6CF948CD61D5}">
      <dgm:prSet/>
      <dgm:spPr/>
      <dgm:t>
        <a:bodyPr/>
        <a:lstStyle/>
        <a:p>
          <a:endParaRPr lang="es-ES"/>
        </a:p>
      </dgm:t>
    </dgm:pt>
    <dgm:pt modelId="{8F4E5B03-56C2-44C2-9D77-6A037138C9D8}" type="sibTrans" cxnId="{B46556B1-24AD-4FE2-8074-6CF948CD61D5}">
      <dgm:prSet/>
      <dgm:spPr/>
      <dgm:t>
        <a:bodyPr/>
        <a:lstStyle/>
        <a:p>
          <a:endParaRPr lang="es-ES"/>
        </a:p>
      </dgm:t>
    </dgm:pt>
    <dgm:pt modelId="{3F36D4AF-F222-4B4B-9CB2-A6656110D070}">
      <dgm:prSet phldrT="[Texto]"/>
      <dgm:spPr/>
      <dgm:t>
        <a:bodyPr/>
        <a:lstStyle/>
        <a:p>
          <a:r>
            <a:rPr lang="es-ES" dirty="0"/>
            <a:t>ALGORITMO A*</a:t>
          </a:r>
        </a:p>
      </dgm:t>
    </dgm:pt>
    <dgm:pt modelId="{92609539-EC5A-47D8-97EE-511B7A54C613}" type="parTrans" cxnId="{28875182-0370-4268-9A84-DFDF262B8E25}">
      <dgm:prSet/>
      <dgm:spPr/>
      <dgm:t>
        <a:bodyPr/>
        <a:lstStyle/>
        <a:p>
          <a:endParaRPr lang="es-ES"/>
        </a:p>
      </dgm:t>
    </dgm:pt>
    <dgm:pt modelId="{97321985-2DB1-454B-9D91-2E95CCEBEE1B}" type="sibTrans" cxnId="{28875182-0370-4268-9A84-DFDF262B8E25}">
      <dgm:prSet/>
      <dgm:spPr/>
      <dgm:t>
        <a:bodyPr/>
        <a:lstStyle/>
        <a:p>
          <a:endParaRPr lang="es-ES"/>
        </a:p>
      </dgm:t>
    </dgm:pt>
    <dgm:pt modelId="{A5A4A478-E2F3-4031-87FD-521E6935DA15}">
      <dgm:prSet/>
      <dgm:spPr/>
      <dgm:t>
        <a:bodyPr/>
        <a:lstStyle/>
        <a:p>
          <a:r>
            <a:rPr lang="es-ES" dirty="0"/>
            <a:t>CÓDIGO</a:t>
          </a:r>
        </a:p>
      </dgm:t>
    </dgm:pt>
    <dgm:pt modelId="{6F519F2E-36B4-4D74-97B6-69070A790195}" type="parTrans" cxnId="{6408CD47-F82D-4992-8310-B9A6E92E1F1D}">
      <dgm:prSet/>
      <dgm:spPr/>
      <dgm:t>
        <a:bodyPr/>
        <a:lstStyle/>
        <a:p>
          <a:endParaRPr lang="es-ES"/>
        </a:p>
      </dgm:t>
    </dgm:pt>
    <dgm:pt modelId="{9998ED4E-0304-4BAF-9287-BC5CE1FFAAE0}" type="sibTrans" cxnId="{6408CD47-F82D-4992-8310-B9A6E92E1F1D}">
      <dgm:prSet/>
      <dgm:spPr/>
      <dgm:t>
        <a:bodyPr/>
        <a:lstStyle/>
        <a:p>
          <a:endParaRPr lang="es-ES"/>
        </a:p>
      </dgm:t>
    </dgm:pt>
    <dgm:pt modelId="{E767955C-CD42-4F95-901C-84E1088C554B}">
      <dgm:prSet/>
      <dgm:spPr/>
      <dgm:t>
        <a:bodyPr/>
        <a:lstStyle/>
        <a:p>
          <a:r>
            <a:rPr lang="es-ES" dirty="0"/>
            <a:t>INTERFAZ</a:t>
          </a:r>
        </a:p>
      </dgm:t>
    </dgm:pt>
    <dgm:pt modelId="{3FBD5EFB-88C1-4B17-BC41-FC73E1E7BE41}" type="parTrans" cxnId="{62B7913A-FD61-4BDB-BF1B-72F939CF97BC}">
      <dgm:prSet/>
      <dgm:spPr/>
      <dgm:t>
        <a:bodyPr/>
        <a:lstStyle/>
        <a:p>
          <a:endParaRPr lang="es-ES"/>
        </a:p>
      </dgm:t>
    </dgm:pt>
    <dgm:pt modelId="{A5046B9E-714A-46CD-B291-DFF39660F4BB}" type="sibTrans" cxnId="{62B7913A-FD61-4BDB-BF1B-72F939CF97BC}">
      <dgm:prSet/>
      <dgm:spPr/>
      <dgm:t>
        <a:bodyPr/>
        <a:lstStyle/>
        <a:p>
          <a:endParaRPr lang="es-ES"/>
        </a:p>
      </dgm:t>
    </dgm:pt>
    <dgm:pt modelId="{F8949B33-A779-44DB-A960-9BF25A769B0D}">
      <dgm:prSet/>
      <dgm:spPr/>
      <dgm:t>
        <a:bodyPr/>
        <a:lstStyle/>
        <a:p>
          <a:r>
            <a:rPr lang="es-ES" dirty="0"/>
            <a:t>REFERENCIAS</a:t>
          </a:r>
        </a:p>
      </dgm:t>
    </dgm:pt>
    <dgm:pt modelId="{99A4A8BC-B0D8-4609-A759-B80E800E5E1E}" type="parTrans" cxnId="{FEECC004-2F4D-4F36-8970-F0A0001FBD5C}">
      <dgm:prSet/>
      <dgm:spPr/>
      <dgm:t>
        <a:bodyPr/>
        <a:lstStyle/>
        <a:p>
          <a:endParaRPr lang="es-ES"/>
        </a:p>
      </dgm:t>
    </dgm:pt>
    <dgm:pt modelId="{53AC1217-717E-4799-AEE1-B54E329C107F}" type="sibTrans" cxnId="{FEECC004-2F4D-4F36-8970-F0A0001FBD5C}">
      <dgm:prSet/>
      <dgm:spPr/>
      <dgm:t>
        <a:bodyPr/>
        <a:lstStyle/>
        <a:p>
          <a:endParaRPr lang="es-ES"/>
        </a:p>
      </dgm:t>
    </dgm:pt>
    <dgm:pt modelId="{9FDDDFA2-3416-484A-9ED1-A7F0AA8B3F3C}" type="pres">
      <dgm:prSet presAssocID="{BC3E4A83-F8AF-47CC-9515-711D067B4896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5997C34-19E2-4C16-93F5-981928AD342B}" type="pres">
      <dgm:prSet presAssocID="{90A7BA38-2457-494F-8CE7-8F80FF881358}" presName="root1" presStyleCnt="0"/>
      <dgm:spPr/>
    </dgm:pt>
    <dgm:pt modelId="{5FAFCE14-2A32-43B0-BE0A-9EA608D8777C}" type="pres">
      <dgm:prSet presAssocID="{90A7BA38-2457-494F-8CE7-8F80FF881358}" presName="LevelOneTextNode" presStyleLbl="node0" presStyleIdx="0" presStyleCnt="1" custLinFactX="-200000" custLinFactNeighborX="-241962" custLinFactNeighborY="-392">
        <dgm:presLayoutVars>
          <dgm:chPref val="3"/>
        </dgm:presLayoutVars>
      </dgm:prSet>
      <dgm:spPr/>
    </dgm:pt>
    <dgm:pt modelId="{4217E187-4106-44AA-907A-D420672F49BD}" type="pres">
      <dgm:prSet presAssocID="{90A7BA38-2457-494F-8CE7-8F80FF881358}" presName="level2hierChild" presStyleCnt="0"/>
      <dgm:spPr/>
    </dgm:pt>
    <dgm:pt modelId="{E4C5594A-69E4-4A94-960F-02A5F06C853B}" type="pres">
      <dgm:prSet presAssocID="{DC7CAE8F-4EB1-48FC-9103-CA6EB921530B}" presName="conn2-1" presStyleLbl="parChTrans1D2" presStyleIdx="0" presStyleCnt="6"/>
      <dgm:spPr/>
    </dgm:pt>
    <dgm:pt modelId="{B0281C90-CEE9-485A-AA74-915690F796DE}" type="pres">
      <dgm:prSet presAssocID="{DC7CAE8F-4EB1-48FC-9103-CA6EB921530B}" presName="connTx" presStyleLbl="parChTrans1D2" presStyleIdx="0" presStyleCnt="6"/>
      <dgm:spPr/>
    </dgm:pt>
    <dgm:pt modelId="{6CD4A962-EABA-43FA-8934-4FB5A6FE4174}" type="pres">
      <dgm:prSet presAssocID="{81E89BC6-3DC0-47F1-A87C-FADDF9A53980}" presName="root2" presStyleCnt="0"/>
      <dgm:spPr/>
    </dgm:pt>
    <dgm:pt modelId="{431B0C4E-A41D-4286-A353-D47B9C516FB4}" type="pres">
      <dgm:prSet presAssocID="{81E89BC6-3DC0-47F1-A87C-FADDF9A53980}" presName="LevelTwoTextNode" presStyleLbl="node2" presStyleIdx="0" presStyleCnt="6" custScaleX="117995" custLinFactNeighborX="-65483" custLinFactNeighborY="-2666">
        <dgm:presLayoutVars>
          <dgm:chPref val="3"/>
        </dgm:presLayoutVars>
      </dgm:prSet>
      <dgm:spPr/>
    </dgm:pt>
    <dgm:pt modelId="{E821B4C6-4B1D-43BA-BBB6-362D76DE7E02}" type="pres">
      <dgm:prSet presAssocID="{81E89BC6-3DC0-47F1-A87C-FADDF9A53980}" presName="level3hierChild" presStyleCnt="0"/>
      <dgm:spPr/>
    </dgm:pt>
    <dgm:pt modelId="{E5862819-304F-4B53-884F-A411E64CCBBC}" type="pres">
      <dgm:prSet presAssocID="{C8448066-7F35-4460-B489-12B4120E8B48}" presName="conn2-1" presStyleLbl="parChTrans1D2" presStyleIdx="1" presStyleCnt="6"/>
      <dgm:spPr/>
    </dgm:pt>
    <dgm:pt modelId="{76E14F8D-5559-45FE-9BC6-9C3434151AAA}" type="pres">
      <dgm:prSet presAssocID="{C8448066-7F35-4460-B489-12B4120E8B48}" presName="connTx" presStyleLbl="parChTrans1D2" presStyleIdx="1" presStyleCnt="6"/>
      <dgm:spPr/>
    </dgm:pt>
    <dgm:pt modelId="{AFF3112A-97D3-4F42-B808-56D2797C0217}" type="pres">
      <dgm:prSet presAssocID="{82340657-BBE0-4B49-803E-5223D6D3E1F9}" presName="root2" presStyleCnt="0"/>
      <dgm:spPr/>
    </dgm:pt>
    <dgm:pt modelId="{80527397-AC7E-4208-AC15-054EAD38212D}" type="pres">
      <dgm:prSet presAssocID="{82340657-BBE0-4B49-803E-5223D6D3E1F9}" presName="LevelTwoTextNode" presStyleLbl="node2" presStyleIdx="1" presStyleCnt="6" custScaleX="117995" custLinFactNeighborX="-65483" custLinFactNeighborY="0">
        <dgm:presLayoutVars>
          <dgm:chPref val="3"/>
        </dgm:presLayoutVars>
      </dgm:prSet>
      <dgm:spPr/>
    </dgm:pt>
    <dgm:pt modelId="{A366058A-54D5-4CA5-9B1D-80972589E2BC}" type="pres">
      <dgm:prSet presAssocID="{82340657-BBE0-4B49-803E-5223D6D3E1F9}" presName="level3hierChild" presStyleCnt="0"/>
      <dgm:spPr/>
    </dgm:pt>
    <dgm:pt modelId="{1760781D-096F-4087-A90F-7E2B68024C84}" type="pres">
      <dgm:prSet presAssocID="{92609539-EC5A-47D8-97EE-511B7A54C613}" presName="conn2-1" presStyleLbl="parChTrans1D2" presStyleIdx="2" presStyleCnt="6"/>
      <dgm:spPr/>
    </dgm:pt>
    <dgm:pt modelId="{5AE16541-51F2-41B0-8B9F-7575682E9E57}" type="pres">
      <dgm:prSet presAssocID="{92609539-EC5A-47D8-97EE-511B7A54C613}" presName="connTx" presStyleLbl="parChTrans1D2" presStyleIdx="2" presStyleCnt="6"/>
      <dgm:spPr/>
    </dgm:pt>
    <dgm:pt modelId="{29A1E7E5-4C4E-4015-860D-BA75B006FA64}" type="pres">
      <dgm:prSet presAssocID="{3F36D4AF-F222-4B4B-9CB2-A6656110D070}" presName="root2" presStyleCnt="0"/>
      <dgm:spPr/>
    </dgm:pt>
    <dgm:pt modelId="{839930AD-8B33-44DD-8BBE-87A2582DBB80}" type="pres">
      <dgm:prSet presAssocID="{3F36D4AF-F222-4B4B-9CB2-A6656110D070}" presName="LevelTwoTextNode" presStyleLbl="node2" presStyleIdx="2" presStyleCnt="6" custScaleX="117997" custLinFactNeighborX="-65484" custLinFactNeighborY="2065">
        <dgm:presLayoutVars>
          <dgm:chPref val="3"/>
        </dgm:presLayoutVars>
      </dgm:prSet>
      <dgm:spPr/>
    </dgm:pt>
    <dgm:pt modelId="{22E88FAD-F7D6-49C2-A7F6-3E09A63D2D89}" type="pres">
      <dgm:prSet presAssocID="{3F36D4AF-F222-4B4B-9CB2-A6656110D070}" presName="level3hierChild" presStyleCnt="0"/>
      <dgm:spPr/>
    </dgm:pt>
    <dgm:pt modelId="{66620ED8-3721-4993-BE0F-EA0D6C61DF58}" type="pres">
      <dgm:prSet presAssocID="{6F519F2E-36B4-4D74-97B6-69070A790195}" presName="conn2-1" presStyleLbl="parChTrans1D2" presStyleIdx="3" presStyleCnt="6"/>
      <dgm:spPr/>
    </dgm:pt>
    <dgm:pt modelId="{D94AEBEE-3583-4E98-80E8-DB0B8AA6B230}" type="pres">
      <dgm:prSet presAssocID="{6F519F2E-36B4-4D74-97B6-69070A790195}" presName="connTx" presStyleLbl="parChTrans1D2" presStyleIdx="3" presStyleCnt="6"/>
      <dgm:spPr/>
    </dgm:pt>
    <dgm:pt modelId="{B937EAE1-BD08-4094-9980-610402AA48D0}" type="pres">
      <dgm:prSet presAssocID="{A5A4A478-E2F3-4031-87FD-521E6935DA15}" presName="root2" presStyleCnt="0"/>
      <dgm:spPr/>
    </dgm:pt>
    <dgm:pt modelId="{CE92A543-8FEA-4EB9-8D66-DC99A6D6ACBD}" type="pres">
      <dgm:prSet presAssocID="{A5A4A478-E2F3-4031-87FD-521E6935DA15}" presName="LevelTwoTextNode" presStyleLbl="node2" presStyleIdx="3" presStyleCnt="6" custScaleX="117995" custLinFactNeighborX="-65483" custLinFactNeighborY="-1">
        <dgm:presLayoutVars>
          <dgm:chPref val="3"/>
        </dgm:presLayoutVars>
      </dgm:prSet>
      <dgm:spPr/>
    </dgm:pt>
    <dgm:pt modelId="{8791B49F-1CD3-4167-A9A9-3DAA432C7523}" type="pres">
      <dgm:prSet presAssocID="{A5A4A478-E2F3-4031-87FD-521E6935DA15}" presName="level3hierChild" presStyleCnt="0"/>
      <dgm:spPr/>
    </dgm:pt>
    <dgm:pt modelId="{C3F690F2-1B57-43B3-929C-9BA710F715B1}" type="pres">
      <dgm:prSet presAssocID="{3FBD5EFB-88C1-4B17-BC41-FC73E1E7BE41}" presName="conn2-1" presStyleLbl="parChTrans1D2" presStyleIdx="4" presStyleCnt="6"/>
      <dgm:spPr/>
    </dgm:pt>
    <dgm:pt modelId="{244C27F4-7199-48BE-A150-86F0D3613473}" type="pres">
      <dgm:prSet presAssocID="{3FBD5EFB-88C1-4B17-BC41-FC73E1E7BE41}" presName="connTx" presStyleLbl="parChTrans1D2" presStyleIdx="4" presStyleCnt="6"/>
      <dgm:spPr/>
    </dgm:pt>
    <dgm:pt modelId="{E602F81D-DE7A-4CD9-9E5A-9F05D8DD8316}" type="pres">
      <dgm:prSet presAssocID="{E767955C-CD42-4F95-901C-84E1088C554B}" presName="root2" presStyleCnt="0"/>
      <dgm:spPr/>
    </dgm:pt>
    <dgm:pt modelId="{F23AE83F-6976-4120-B55C-77D7C3F4F0C0}" type="pres">
      <dgm:prSet presAssocID="{E767955C-CD42-4F95-901C-84E1088C554B}" presName="LevelTwoTextNode" presStyleLbl="node2" presStyleIdx="4" presStyleCnt="6" custScaleX="117995" custLinFactNeighborX="-65483" custLinFactNeighborY="8262">
        <dgm:presLayoutVars>
          <dgm:chPref val="3"/>
        </dgm:presLayoutVars>
      </dgm:prSet>
      <dgm:spPr/>
    </dgm:pt>
    <dgm:pt modelId="{87F18B10-ABCD-4EF3-BE1E-D5D55023EB0A}" type="pres">
      <dgm:prSet presAssocID="{E767955C-CD42-4F95-901C-84E1088C554B}" presName="level3hierChild" presStyleCnt="0"/>
      <dgm:spPr/>
    </dgm:pt>
    <dgm:pt modelId="{2763850D-11AF-47E7-873E-88B52049FAD7}" type="pres">
      <dgm:prSet presAssocID="{99A4A8BC-B0D8-4609-A759-B80E800E5E1E}" presName="conn2-1" presStyleLbl="parChTrans1D2" presStyleIdx="5" presStyleCnt="6"/>
      <dgm:spPr/>
    </dgm:pt>
    <dgm:pt modelId="{267EB808-2EFE-4587-A666-13B825FB4334}" type="pres">
      <dgm:prSet presAssocID="{99A4A8BC-B0D8-4609-A759-B80E800E5E1E}" presName="connTx" presStyleLbl="parChTrans1D2" presStyleIdx="5" presStyleCnt="6"/>
      <dgm:spPr/>
    </dgm:pt>
    <dgm:pt modelId="{D29C0855-E76B-4760-9EF3-A4CF76373E3C}" type="pres">
      <dgm:prSet presAssocID="{F8949B33-A779-44DB-A960-9BF25A769B0D}" presName="root2" presStyleCnt="0"/>
      <dgm:spPr/>
    </dgm:pt>
    <dgm:pt modelId="{CCE9ED8F-35D4-4244-B789-21BD050D67FC}" type="pres">
      <dgm:prSet presAssocID="{F8949B33-A779-44DB-A960-9BF25A769B0D}" presName="LevelTwoTextNode" presStyleLbl="node2" presStyleIdx="5" presStyleCnt="6" custScaleX="117995" custLinFactNeighborX="-65483" custLinFactNeighborY="6379">
        <dgm:presLayoutVars>
          <dgm:chPref val="3"/>
        </dgm:presLayoutVars>
      </dgm:prSet>
      <dgm:spPr/>
    </dgm:pt>
    <dgm:pt modelId="{BA8A3CDE-1983-4D86-AF32-8268544C5FCD}" type="pres">
      <dgm:prSet presAssocID="{F8949B33-A779-44DB-A960-9BF25A769B0D}" presName="level3hierChild" presStyleCnt="0"/>
      <dgm:spPr/>
    </dgm:pt>
  </dgm:ptLst>
  <dgm:cxnLst>
    <dgm:cxn modelId="{1BCB0A00-6BBC-47C5-84E4-2FB985E719E5}" type="presOf" srcId="{82340657-BBE0-4B49-803E-5223D6D3E1F9}" destId="{80527397-AC7E-4208-AC15-054EAD38212D}" srcOrd="0" destOrd="0" presId="urn:microsoft.com/office/officeart/2008/layout/HorizontalMultiLevelHierarchy"/>
    <dgm:cxn modelId="{FEECC004-2F4D-4F36-8970-F0A0001FBD5C}" srcId="{90A7BA38-2457-494F-8CE7-8F80FF881358}" destId="{F8949B33-A779-44DB-A960-9BF25A769B0D}" srcOrd="5" destOrd="0" parTransId="{99A4A8BC-B0D8-4609-A759-B80E800E5E1E}" sibTransId="{53AC1217-717E-4799-AEE1-B54E329C107F}"/>
    <dgm:cxn modelId="{0E6DFB05-D4B8-4F39-9160-F251AF75F5B2}" type="presOf" srcId="{3FBD5EFB-88C1-4B17-BC41-FC73E1E7BE41}" destId="{244C27F4-7199-48BE-A150-86F0D3613473}" srcOrd="1" destOrd="0" presId="urn:microsoft.com/office/officeart/2008/layout/HorizontalMultiLevelHierarchy"/>
    <dgm:cxn modelId="{F4FF2E0B-C2B4-49DD-83DE-856E62299FC7}" type="presOf" srcId="{A5A4A478-E2F3-4031-87FD-521E6935DA15}" destId="{CE92A543-8FEA-4EB9-8D66-DC99A6D6ACBD}" srcOrd="0" destOrd="0" presId="urn:microsoft.com/office/officeart/2008/layout/HorizontalMultiLevelHierarchy"/>
    <dgm:cxn modelId="{811ACB0B-F4A7-4615-9838-9C59C33E4559}" type="presOf" srcId="{92609539-EC5A-47D8-97EE-511B7A54C613}" destId="{5AE16541-51F2-41B0-8B9F-7575682E9E57}" srcOrd="1" destOrd="0" presId="urn:microsoft.com/office/officeart/2008/layout/HorizontalMultiLevelHierarchy"/>
    <dgm:cxn modelId="{DDD7261B-B3B7-4F78-80E9-2C45C656E8B0}" type="presOf" srcId="{F8949B33-A779-44DB-A960-9BF25A769B0D}" destId="{CCE9ED8F-35D4-4244-B789-21BD050D67FC}" srcOrd="0" destOrd="0" presId="urn:microsoft.com/office/officeart/2008/layout/HorizontalMultiLevelHierarchy"/>
    <dgm:cxn modelId="{CD492F23-3725-47B7-84BD-A62A459EEDFF}" type="presOf" srcId="{DC7CAE8F-4EB1-48FC-9103-CA6EB921530B}" destId="{B0281C90-CEE9-485A-AA74-915690F796DE}" srcOrd="1" destOrd="0" presId="urn:microsoft.com/office/officeart/2008/layout/HorizontalMultiLevelHierarchy"/>
    <dgm:cxn modelId="{62B7913A-FD61-4BDB-BF1B-72F939CF97BC}" srcId="{90A7BA38-2457-494F-8CE7-8F80FF881358}" destId="{E767955C-CD42-4F95-901C-84E1088C554B}" srcOrd="4" destOrd="0" parTransId="{3FBD5EFB-88C1-4B17-BC41-FC73E1E7BE41}" sibTransId="{A5046B9E-714A-46CD-B291-DFF39660F4BB}"/>
    <dgm:cxn modelId="{FB40D53F-8063-4E49-97DD-24D9D0524B27}" type="presOf" srcId="{81E89BC6-3DC0-47F1-A87C-FADDF9A53980}" destId="{431B0C4E-A41D-4286-A353-D47B9C516FB4}" srcOrd="0" destOrd="0" presId="urn:microsoft.com/office/officeart/2008/layout/HorizontalMultiLevelHierarchy"/>
    <dgm:cxn modelId="{6408CD47-F82D-4992-8310-B9A6E92E1F1D}" srcId="{90A7BA38-2457-494F-8CE7-8F80FF881358}" destId="{A5A4A478-E2F3-4031-87FD-521E6935DA15}" srcOrd="3" destOrd="0" parTransId="{6F519F2E-36B4-4D74-97B6-69070A790195}" sibTransId="{9998ED4E-0304-4BAF-9287-BC5CE1FFAAE0}"/>
    <dgm:cxn modelId="{9781B249-CB8A-4CA1-8357-8C2F5A50D153}" type="presOf" srcId="{C8448066-7F35-4460-B489-12B4120E8B48}" destId="{76E14F8D-5559-45FE-9BC6-9C3434151AAA}" srcOrd="1" destOrd="0" presId="urn:microsoft.com/office/officeart/2008/layout/HorizontalMultiLevelHierarchy"/>
    <dgm:cxn modelId="{9BC19C51-1D2B-4A97-9F1D-37874E07ECE4}" type="presOf" srcId="{E767955C-CD42-4F95-901C-84E1088C554B}" destId="{F23AE83F-6976-4120-B55C-77D7C3F4F0C0}" srcOrd="0" destOrd="0" presId="urn:microsoft.com/office/officeart/2008/layout/HorizontalMultiLevelHierarchy"/>
    <dgm:cxn modelId="{28875182-0370-4268-9A84-DFDF262B8E25}" srcId="{90A7BA38-2457-494F-8CE7-8F80FF881358}" destId="{3F36D4AF-F222-4B4B-9CB2-A6656110D070}" srcOrd="2" destOrd="0" parTransId="{92609539-EC5A-47D8-97EE-511B7A54C613}" sibTransId="{97321985-2DB1-454B-9D91-2E95CCEBEE1B}"/>
    <dgm:cxn modelId="{FE69188A-DB55-4E70-8472-A393CE25067B}" type="presOf" srcId="{90A7BA38-2457-494F-8CE7-8F80FF881358}" destId="{5FAFCE14-2A32-43B0-BE0A-9EA608D8777C}" srcOrd="0" destOrd="0" presId="urn:microsoft.com/office/officeart/2008/layout/HorizontalMultiLevelHierarchy"/>
    <dgm:cxn modelId="{E456498C-BF47-4E0F-BDAE-A12C06B6CB5C}" type="presOf" srcId="{3FBD5EFB-88C1-4B17-BC41-FC73E1E7BE41}" destId="{C3F690F2-1B57-43B3-929C-9BA710F715B1}" srcOrd="0" destOrd="0" presId="urn:microsoft.com/office/officeart/2008/layout/HorizontalMultiLevelHierarchy"/>
    <dgm:cxn modelId="{3A87C694-DC22-4EE3-9192-63741A5FD66D}" srcId="{BC3E4A83-F8AF-47CC-9515-711D067B4896}" destId="{90A7BA38-2457-494F-8CE7-8F80FF881358}" srcOrd="0" destOrd="0" parTransId="{3AF7A926-0FB3-4CB7-8A5B-1A2C11706B02}" sibTransId="{398D1E88-18B2-4292-A533-0D9E7781E082}"/>
    <dgm:cxn modelId="{94A79AA1-2105-4E3B-8E22-A206872A9106}" type="presOf" srcId="{BC3E4A83-F8AF-47CC-9515-711D067B4896}" destId="{9FDDDFA2-3416-484A-9ED1-A7F0AA8B3F3C}" srcOrd="0" destOrd="0" presId="urn:microsoft.com/office/officeart/2008/layout/HorizontalMultiLevelHierarchy"/>
    <dgm:cxn modelId="{F4C8E6A7-AB7E-4783-AC72-B548BA821338}" type="presOf" srcId="{DC7CAE8F-4EB1-48FC-9103-CA6EB921530B}" destId="{E4C5594A-69E4-4A94-960F-02A5F06C853B}" srcOrd="0" destOrd="0" presId="urn:microsoft.com/office/officeart/2008/layout/HorizontalMultiLevelHierarchy"/>
    <dgm:cxn modelId="{B46556B1-24AD-4FE2-8074-6CF948CD61D5}" srcId="{90A7BA38-2457-494F-8CE7-8F80FF881358}" destId="{82340657-BBE0-4B49-803E-5223D6D3E1F9}" srcOrd="1" destOrd="0" parTransId="{C8448066-7F35-4460-B489-12B4120E8B48}" sibTransId="{8F4E5B03-56C2-44C2-9D77-6A037138C9D8}"/>
    <dgm:cxn modelId="{5C57D6B7-126E-4FC7-A6E3-CA7B8A4FCA46}" type="presOf" srcId="{3F36D4AF-F222-4B4B-9CB2-A6656110D070}" destId="{839930AD-8B33-44DD-8BBE-87A2582DBB80}" srcOrd="0" destOrd="0" presId="urn:microsoft.com/office/officeart/2008/layout/HorizontalMultiLevelHierarchy"/>
    <dgm:cxn modelId="{80509EC2-D968-4B39-902F-AC52736AC16A}" type="presOf" srcId="{92609539-EC5A-47D8-97EE-511B7A54C613}" destId="{1760781D-096F-4087-A90F-7E2B68024C84}" srcOrd="0" destOrd="0" presId="urn:microsoft.com/office/officeart/2008/layout/HorizontalMultiLevelHierarchy"/>
    <dgm:cxn modelId="{28584EC5-4C72-4802-862A-37268AEEC279}" type="presOf" srcId="{99A4A8BC-B0D8-4609-A759-B80E800E5E1E}" destId="{267EB808-2EFE-4587-A666-13B825FB4334}" srcOrd="1" destOrd="0" presId="urn:microsoft.com/office/officeart/2008/layout/HorizontalMultiLevelHierarchy"/>
    <dgm:cxn modelId="{B66DE5CA-D1C2-4ADE-98FC-53DC65482A7D}" type="presOf" srcId="{C8448066-7F35-4460-B489-12B4120E8B48}" destId="{E5862819-304F-4B53-884F-A411E64CCBBC}" srcOrd="0" destOrd="0" presId="urn:microsoft.com/office/officeart/2008/layout/HorizontalMultiLevelHierarchy"/>
    <dgm:cxn modelId="{3C09D3E5-35AE-437B-8267-A55A0C691B8B}" type="presOf" srcId="{6F519F2E-36B4-4D74-97B6-69070A790195}" destId="{66620ED8-3721-4993-BE0F-EA0D6C61DF58}" srcOrd="0" destOrd="0" presId="urn:microsoft.com/office/officeart/2008/layout/HorizontalMultiLevelHierarchy"/>
    <dgm:cxn modelId="{3AEE77EF-49B3-4284-ACE5-00215438772B}" srcId="{90A7BA38-2457-494F-8CE7-8F80FF881358}" destId="{81E89BC6-3DC0-47F1-A87C-FADDF9A53980}" srcOrd="0" destOrd="0" parTransId="{DC7CAE8F-4EB1-48FC-9103-CA6EB921530B}" sibTransId="{35F8372C-E194-47BB-A385-2B63D8E147E5}"/>
    <dgm:cxn modelId="{4C7A5BF2-B99E-488B-8EF7-B5F4C392721E}" type="presOf" srcId="{6F519F2E-36B4-4D74-97B6-69070A790195}" destId="{D94AEBEE-3583-4E98-80E8-DB0B8AA6B230}" srcOrd="1" destOrd="0" presId="urn:microsoft.com/office/officeart/2008/layout/HorizontalMultiLevelHierarchy"/>
    <dgm:cxn modelId="{13D897FA-9CD2-4950-BBF8-28D8F4C480AD}" type="presOf" srcId="{99A4A8BC-B0D8-4609-A759-B80E800E5E1E}" destId="{2763850D-11AF-47E7-873E-88B52049FAD7}" srcOrd="0" destOrd="0" presId="urn:microsoft.com/office/officeart/2008/layout/HorizontalMultiLevelHierarchy"/>
    <dgm:cxn modelId="{56AEBF59-B26B-4EC0-96C3-D3BF3AF9690A}" type="presParOf" srcId="{9FDDDFA2-3416-484A-9ED1-A7F0AA8B3F3C}" destId="{A5997C34-19E2-4C16-93F5-981928AD342B}" srcOrd="0" destOrd="0" presId="urn:microsoft.com/office/officeart/2008/layout/HorizontalMultiLevelHierarchy"/>
    <dgm:cxn modelId="{E4A8BE32-9085-4903-A0C1-E44C13ACFCB2}" type="presParOf" srcId="{A5997C34-19E2-4C16-93F5-981928AD342B}" destId="{5FAFCE14-2A32-43B0-BE0A-9EA608D8777C}" srcOrd="0" destOrd="0" presId="urn:microsoft.com/office/officeart/2008/layout/HorizontalMultiLevelHierarchy"/>
    <dgm:cxn modelId="{1E16B058-8FBD-4D9F-8025-3E21DC8B733C}" type="presParOf" srcId="{A5997C34-19E2-4C16-93F5-981928AD342B}" destId="{4217E187-4106-44AA-907A-D420672F49BD}" srcOrd="1" destOrd="0" presId="urn:microsoft.com/office/officeart/2008/layout/HorizontalMultiLevelHierarchy"/>
    <dgm:cxn modelId="{1D68E59E-F437-4DFB-B1F4-7290651B8668}" type="presParOf" srcId="{4217E187-4106-44AA-907A-D420672F49BD}" destId="{E4C5594A-69E4-4A94-960F-02A5F06C853B}" srcOrd="0" destOrd="0" presId="urn:microsoft.com/office/officeart/2008/layout/HorizontalMultiLevelHierarchy"/>
    <dgm:cxn modelId="{679199F0-E269-41C8-9029-0E36AF6EB4C4}" type="presParOf" srcId="{E4C5594A-69E4-4A94-960F-02A5F06C853B}" destId="{B0281C90-CEE9-485A-AA74-915690F796DE}" srcOrd="0" destOrd="0" presId="urn:microsoft.com/office/officeart/2008/layout/HorizontalMultiLevelHierarchy"/>
    <dgm:cxn modelId="{64B4A1F4-9500-4FE2-AFD7-A6FA4F400E67}" type="presParOf" srcId="{4217E187-4106-44AA-907A-D420672F49BD}" destId="{6CD4A962-EABA-43FA-8934-4FB5A6FE4174}" srcOrd="1" destOrd="0" presId="urn:microsoft.com/office/officeart/2008/layout/HorizontalMultiLevelHierarchy"/>
    <dgm:cxn modelId="{C5752687-5035-4C16-83F6-00AE0B4020FC}" type="presParOf" srcId="{6CD4A962-EABA-43FA-8934-4FB5A6FE4174}" destId="{431B0C4E-A41D-4286-A353-D47B9C516FB4}" srcOrd="0" destOrd="0" presId="urn:microsoft.com/office/officeart/2008/layout/HorizontalMultiLevelHierarchy"/>
    <dgm:cxn modelId="{56125803-34F4-4362-9053-C5F6CE527954}" type="presParOf" srcId="{6CD4A962-EABA-43FA-8934-4FB5A6FE4174}" destId="{E821B4C6-4B1D-43BA-BBB6-362D76DE7E02}" srcOrd="1" destOrd="0" presId="urn:microsoft.com/office/officeart/2008/layout/HorizontalMultiLevelHierarchy"/>
    <dgm:cxn modelId="{5412DEE8-4B50-4ADA-B26E-55DAEA725AE6}" type="presParOf" srcId="{4217E187-4106-44AA-907A-D420672F49BD}" destId="{E5862819-304F-4B53-884F-A411E64CCBBC}" srcOrd="2" destOrd="0" presId="urn:microsoft.com/office/officeart/2008/layout/HorizontalMultiLevelHierarchy"/>
    <dgm:cxn modelId="{53717ECA-F3A3-4840-8E4D-37C72E88FAA7}" type="presParOf" srcId="{E5862819-304F-4B53-884F-A411E64CCBBC}" destId="{76E14F8D-5559-45FE-9BC6-9C3434151AAA}" srcOrd="0" destOrd="0" presId="urn:microsoft.com/office/officeart/2008/layout/HorizontalMultiLevelHierarchy"/>
    <dgm:cxn modelId="{D7439902-7D11-4BDB-81BA-B7F138D8538A}" type="presParOf" srcId="{4217E187-4106-44AA-907A-D420672F49BD}" destId="{AFF3112A-97D3-4F42-B808-56D2797C0217}" srcOrd="3" destOrd="0" presId="urn:microsoft.com/office/officeart/2008/layout/HorizontalMultiLevelHierarchy"/>
    <dgm:cxn modelId="{B7DFAD51-686A-4A6C-AC7C-395695AF4AF3}" type="presParOf" srcId="{AFF3112A-97D3-4F42-B808-56D2797C0217}" destId="{80527397-AC7E-4208-AC15-054EAD38212D}" srcOrd="0" destOrd="0" presId="urn:microsoft.com/office/officeart/2008/layout/HorizontalMultiLevelHierarchy"/>
    <dgm:cxn modelId="{D50B413E-2006-4B21-9ED7-66165757C4A3}" type="presParOf" srcId="{AFF3112A-97D3-4F42-B808-56D2797C0217}" destId="{A366058A-54D5-4CA5-9B1D-80972589E2BC}" srcOrd="1" destOrd="0" presId="urn:microsoft.com/office/officeart/2008/layout/HorizontalMultiLevelHierarchy"/>
    <dgm:cxn modelId="{7B6ED492-FE6B-4FED-82E4-2CAEA11F88E5}" type="presParOf" srcId="{4217E187-4106-44AA-907A-D420672F49BD}" destId="{1760781D-096F-4087-A90F-7E2B68024C84}" srcOrd="4" destOrd="0" presId="urn:microsoft.com/office/officeart/2008/layout/HorizontalMultiLevelHierarchy"/>
    <dgm:cxn modelId="{ABC9AC44-2AD1-42E1-A550-F80501084919}" type="presParOf" srcId="{1760781D-096F-4087-A90F-7E2B68024C84}" destId="{5AE16541-51F2-41B0-8B9F-7575682E9E57}" srcOrd="0" destOrd="0" presId="urn:microsoft.com/office/officeart/2008/layout/HorizontalMultiLevelHierarchy"/>
    <dgm:cxn modelId="{75DE5F84-D6D8-46B9-863A-8F959B61848B}" type="presParOf" srcId="{4217E187-4106-44AA-907A-D420672F49BD}" destId="{29A1E7E5-4C4E-4015-860D-BA75B006FA64}" srcOrd="5" destOrd="0" presId="urn:microsoft.com/office/officeart/2008/layout/HorizontalMultiLevelHierarchy"/>
    <dgm:cxn modelId="{7A866C2A-C750-4778-8C51-3F12555072C2}" type="presParOf" srcId="{29A1E7E5-4C4E-4015-860D-BA75B006FA64}" destId="{839930AD-8B33-44DD-8BBE-87A2582DBB80}" srcOrd="0" destOrd="0" presId="urn:microsoft.com/office/officeart/2008/layout/HorizontalMultiLevelHierarchy"/>
    <dgm:cxn modelId="{16D7160A-C532-403E-AFAB-074CDC9F7B9A}" type="presParOf" srcId="{29A1E7E5-4C4E-4015-860D-BA75B006FA64}" destId="{22E88FAD-F7D6-49C2-A7F6-3E09A63D2D89}" srcOrd="1" destOrd="0" presId="urn:microsoft.com/office/officeart/2008/layout/HorizontalMultiLevelHierarchy"/>
    <dgm:cxn modelId="{F2345E07-3B03-411B-A60E-D06D321D1757}" type="presParOf" srcId="{4217E187-4106-44AA-907A-D420672F49BD}" destId="{66620ED8-3721-4993-BE0F-EA0D6C61DF58}" srcOrd="6" destOrd="0" presId="urn:microsoft.com/office/officeart/2008/layout/HorizontalMultiLevelHierarchy"/>
    <dgm:cxn modelId="{0D6F4AE3-6D3C-42A5-B41E-5BB621B3CDC2}" type="presParOf" srcId="{66620ED8-3721-4993-BE0F-EA0D6C61DF58}" destId="{D94AEBEE-3583-4E98-80E8-DB0B8AA6B230}" srcOrd="0" destOrd="0" presId="urn:microsoft.com/office/officeart/2008/layout/HorizontalMultiLevelHierarchy"/>
    <dgm:cxn modelId="{98B8A4FF-07D9-4FC3-945E-4BC806BCBD93}" type="presParOf" srcId="{4217E187-4106-44AA-907A-D420672F49BD}" destId="{B937EAE1-BD08-4094-9980-610402AA48D0}" srcOrd="7" destOrd="0" presId="urn:microsoft.com/office/officeart/2008/layout/HorizontalMultiLevelHierarchy"/>
    <dgm:cxn modelId="{3CDC210C-734B-4E12-B804-628A2B7F0AC6}" type="presParOf" srcId="{B937EAE1-BD08-4094-9980-610402AA48D0}" destId="{CE92A543-8FEA-4EB9-8D66-DC99A6D6ACBD}" srcOrd="0" destOrd="0" presId="urn:microsoft.com/office/officeart/2008/layout/HorizontalMultiLevelHierarchy"/>
    <dgm:cxn modelId="{59094D8F-971A-42AE-885D-B61A9DE36133}" type="presParOf" srcId="{B937EAE1-BD08-4094-9980-610402AA48D0}" destId="{8791B49F-1CD3-4167-A9A9-3DAA432C7523}" srcOrd="1" destOrd="0" presId="urn:microsoft.com/office/officeart/2008/layout/HorizontalMultiLevelHierarchy"/>
    <dgm:cxn modelId="{0CF873CC-572D-4F34-9AE5-BE2545FD01B8}" type="presParOf" srcId="{4217E187-4106-44AA-907A-D420672F49BD}" destId="{C3F690F2-1B57-43B3-929C-9BA710F715B1}" srcOrd="8" destOrd="0" presId="urn:microsoft.com/office/officeart/2008/layout/HorizontalMultiLevelHierarchy"/>
    <dgm:cxn modelId="{95A95E1B-D133-4DF9-994A-3B930A5534BA}" type="presParOf" srcId="{C3F690F2-1B57-43B3-929C-9BA710F715B1}" destId="{244C27F4-7199-48BE-A150-86F0D3613473}" srcOrd="0" destOrd="0" presId="urn:microsoft.com/office/officeart/2008/layout/HorizontalMultiLevelHierarchy"/>
    <dgm:cxn modelId="{1BE0C2B3-3EC3-4D0D-B597-6E29936A643B}" type="presParOf" srcId="{4217E187-4106-44AA-907A-D420672F49BD}" destId="{E602F81D-DE7A-4CD9-9E5A-9F05D8DD8316}" srcOrd="9" destOrd="0" presId="urn:microsoft.com/office/officeart/2008/layout/HorizontalMultiLevelHierarchy"/>
    <dgm:cxn modelId="{EFD60001-FD7C-4FA0-B9A3-ECB52520AE28}" type="presParOf" srcId="{E602F81D-DE7A-4CD9-9E5A-9F05D8DD8316}" destId="{F23AE83F-6976-4120-B55C-77D7C3F4F0C0}" srcOrd="0" destOrd="0" presId="urn:microsoft.com/office/officeart/2008/layout/HorizontalMultiLevelHierarchy"/>
    <dgm:cxn modelId="{E66BCD44-732C-4ECF-84DB-176A9399F04D}" type="presParOf" srcId="{E602F81D-DE7A-4CD9-9E5A-9F05D8DD8316}" destId="{87F18B10-ABCD-4EF3-BE1E-D5D55023EB0A}" srcOrd="1" destOrd="0" presId="urn:microsoft.com/office/officeart/2008/layout/HorizontalMultiLevelHierarchy"/>
    <dgm:cxn modelId="{100436EE-4230-4A03-A062-3A563E8C43C3}" type="presParOf" srcId="{4217E187-4106-44AA-907A-D420672F49BD}" destId="{2763850D-11AF-47E7-873E-88B52049FAD7}" srcOrd="10" destOrd="0" presId="urn:microsoft.com/office/officeart/2008/layout/HorizontalMultiLevelHierarchy"/>
    <dgm:cxn modelId="{05D7BC06-D692-412B-A086-259DC950843E}" type="presParOf" srcId="{2763850D-11AF-47E7-873E-88B52049FAD7}" destId="{267EB808-2EFE-4587-A666-13B825FB4334}" srcOrd="0" destOrd="0" presId="urn:microsoft.com/office/officeart/2008/layout/HorizontalMultiLevelHierarchy"/>
    <dgm:cxn modelId="{CC0C42B4-3C6F-4774-BFD5-96414E934C30}" type="presParOf" srcId="{4217E187-4106-44AA-907A-D420672F49BD}" destId="{D29C0855-E76B-4760-9EF3-A4CF76373E3C}" srcOrd="11" destOrd="0" presId="urn:microsoft.com/office/officeart/2008/layout/HorizontalMultiLevelHierarchy"/>
    <dgm:cxn modelId="{DFD1C16F-B636-4962-A3D7-1645E68B5575}" type="presParOf" srcId="{D29C0855-E76B-4760-9EF3-A4CF76373E3C}" destId="{CCE9ED8F-35D4-4244-B789-21BD050D67FC}" srcOrd="0" destOrd="0" presId="urn:microsoft.com/office/officeart/2008/layout/HorizontalMultiLevelHierarchy"/>
    <dgm:cxn modelId="{BA40520F-177D-4C6A-9D99-EE15BEAB058A}" type="presParOf" srcId="{D29C0855-E76B-4760-9EF3-A4CF76373E3C}" destId="{BA8A3CDE-1983-4D86-AF32-8268544C5FC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63850D-11AF-47E7-873E-88B52049FAD7}">
      <dsp:nvSpPr>
        <dsp:cNvPr id="0" name=""/>
        <dsp:cNvSpPr/>
      </dsp:nvSpPr>
      <dsp:spPr>
        <a:xfrm>
          <a:off x="817361" y="2445049"/>
          <a:ext cx="1985069" cy="21340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92534" y="0"/>
              </a:lnTo>
              <a:lnTo>
                <a:pt x="992534" y="2134019"/>
              </a:lnTo>
              <a:lnTo>
                <a:pt x="1985069" y="2134019"/>
              </a:lnTo>
            </a:path>
          </a:pathLst>
        </a:custGeom>
        <a:noFill/>
        <a:ln w="15875" cap="rnd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000" kern="1200"/>
        </a:p>
      </dsp:txBody>
      <dsp:txXfrm>
        <a:off x="1737032" y="3439195"/>
        <a:ext cx="145726" cy="145726"/>
      </dsp:txXfrm>
    </dsp:sp>
    <dsp:sp modelId="{C3F690F2-1B57-43B3-929C-9BA710F715B1}">
      <dsp:nvSpPr>
        <dsp:cNvPr id="0" name=""/>
        <dsp:cNvSpPr/>
      </dsp:nvSpPr>
      <dsp:spPr>
        <a:xfrm>
          <a:off x="817361" y="2445049"/>
          <a:ext cx="1985069" cy="13412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92534" y="0"/>
              </a:lnTo>
              <a:lnTo>
                <a:pt x="992534" y="1341279"/>
              </a:lnTo>
              <a:lnTo>
                <a:pt x="1985069" y="1341279"/>
              </a:lnTo>
            </a:path>
          </a:pathLst>
        </a:custGeom>
        <a:noFill/>
        <a:ln w="15875" cap="rnd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800" kern="1200"/>
        </a:p>
      </dsp:txBody>
      <dsp:txXfrm>
        <a:off x="1750002" y="3055795"/>
        <a:ext cx="119786" cy="119786"/>
      </dsp:txXfrm>
    </dsp:sp>
    <dsp:sp modelId="{66620ED8-3721-4993-BE0F-EA0D6C61DF58}">
      <dsp:nvSpPr>
        <dsp:cNvPr id="0" name=""/>
        <dsp:cNvSpPr/>
      </dsp:nvSpPr>
      <dsp:spPr>
        <a:xfrm>
          <a:off x="817361" y="2445049"/>
          <a:ext cx="1985069" cy="4377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92534" y="0"/>
              </a:lnTo>
              <a:lnTo>
                <a:pt x="992534" y="437739"/>
              </a:lnTo>
              <a:lnTo>
                <a:pt x="1985069" y="437739"/>
              </a:lnTo>
            </a:path>
          </a:pathLst>
        </a:custGeom>
        <a:noFill/>
        <a:ln w="15875" cap="rnd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700" kern="1200"/>
        </a:p>
      </dsp:txBody>
      <dsp:txXfrm>
        <a:off x="1759077" y="2613099"/>
        <a:ext cx="101638" cy="101638"/>
      </dsp:txXfrm>
    </dsp:sp>
    <dsp:sp modelId="{1760781D-096F-4087-A90F-7E2B68024C84}">
      <dsp:nvSpPr>
        <dsp:cNvPr id="0" name=""/>
        <dsp:cNvSpPr/>
      </dsp:nvSpPr>
      <dsp:spPr>
        <a:xfrm>
          <a:off x="817361" y="2049280"/>
          <a:ext cx="1985047" cy="395768"/>
        </a:xfrm>
        <a:custGeom>
          <a:avLst/>
          <a:gdLst/>
          <a:ahLst/>
          <a:cxnLst/>
          <a:rect l="0" t="0" r="0" b="0"/>
          <a:pathLst>
            <a:path>
              <a:moveTo>
                <a:pt x="0" y="395768"/>
              </a:moveTo>
              <a:lnTo>
                <a:pt x="992523" y="395768"/>
              </a:lnTo>
              <a:lnTo>
                <a:pt x="992523" y="0"/>
              </a:lnTo>
              <a:lnTo>
                <a:pt x="1985047" y="0"/>
              </a:lnTo>
            </a:path>
          </a:pathLst>
        </a:custGeom>
        <a:noFill/>
        <a:ln w="15875" cap="rnd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700" kern="1200"/>
        </a:p>
      </dsp:txBody>
      <dsp:txXfrm>
        <a:off x="1759282" y="2196561"/>
        <a:ext cx="101205" cy="101205"/>
      </dsp:txXfrm>
    </dsp:sp>
    <dsp:sp modelId="{E5862819-304F-4B53-884F-A411E64CCBBC}">
      <dsp:nvSpPr>
        <dsp:cNvPr id="0" name=""/>
        <dsp:cNvSpPr/>
      </dsp:nvSpPr>
      <dsp:spPr>
        <a:xfrm>
          <a:off x="817361" y="1187764"/>
          <a:ext cx="1985069" cy="1257284"/>
        </a:xfrm>
        <a:custGeom>
          <a:avLst/>
          <a:gdLst/>
          <a:ahLst/>
          <a:cxnLst/>
          <a:rect l="0" t="0" r="0" b="0"/>
          <a:pathLst>
            <a:path>
              <a:moveTo>
                <a:pt x="0" y="1257284"/>
              </a:moveTo>
              <a:lnTo>
                <a:pt x="992534" y="1257284"/>
              </a:lnTo>
              <a:lnTo>
                <a:pt x="992534" y="0"/>
              </a:lnTo>
              <a:lnTo>
                <a:pt x="1985069" y="0"/>
              </a:lnTo>
            </a:path>
          </a:pathLst>
        </a:custGeom>
        <a:noFill/>
        <a:ln w="15875" cap="rnd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800" kern="1200"/>
        </a:p>
      </dsp:txBody>
      <dsp:txXfrm>
        <a:off x="1751152" y="1757663"/>
        <a:ext cx="117486" cy="117486"/>
      </dsp:txXfrm>
    </dsp:sp>
    <dsp:sp modelId="{E4C5594A-69E4-4A94-960F-02A5F06C853B}">
      <dsp:nvSpPr>
        <dsp:cNvPr id="0" name=""/>
        <dsp:cNvSpPr/>
      </dsp:nvSpPr>
      <dsp:spPr>
        <a:xfrm>
          <a:off x="817361" y="339006"/>
          <a:ext cx="1985069" cy="2106042"/>
        </a:xfrm>
        <a:custGeom>
          <a:avLst/>
          <a:gdLst/>
          <a:ahLst/>
          <a:cxnLst/>
          <a:rect l="0" t="0" r="0" b="0"/>
          <a:pathLst>
            <a:path>
              <a:moveTo>
                <a:pt x="0" y="2106042"/>
              </a:moveTo>
              <a:lnTo>
                <a:pt x="992534" y="2106042"/>
              </a:lnTo>
              <a:lnTo>
                <a:pt x="992534" y="0"/>
              </a:lnTo>
              <a:lnTo>
                <a:pt x="1985069" y="0"/>
              </a:lnTo>
            </a:path>
          </a:pathLst>
        </a:custGeom>
        <a:noFill/>
        <a:ln w="15875" cap="rnd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000" kern="1200"/>
        </a:p>
      </dsp:txBody>
      <dsp:txXfrm>
        <a:off x="1737543" y="1319674"/>
        <a:ext cx="144705" cy="144705"/>
      </dsp:txXfrm>
    </dsp:sp>
    <dsp:sp modelId="{5FAFCE14-2A32-43B0-BE0A-9EA608D8777C}">
      <dsp:nvSpPr>
        <dsp:cNvPr id="0" name=""/>
        <dsp:cNvSpPr/>
      </dsp:nvSpPr>
      <dsp:spPr>
        <a:xfrm rot="16200000">
          <a:off x="-1305887" y="2106042"/>
          <a:ext cx="3568486" cy="678012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400" kern="1200" dirty="0"/>
            <a:t>ESTRUCTURA</a:t>
          </a:r>
        </a:p>
      </dsp:txBody>
      <dsp:txXfrm>
        <a:off x="-1305887" y="2106042"/>
        <a:ext cx="3568486" cy="678012"/>
      </dsp:txXfrm>
    </dsp:sp>
    <dsp:sp modelId="{431B0C4E-A41D-4286-A353-D47B9C516FB4}">
      <dsp:nvSpPr>
        <dsp:cNvPr id="0" name=""/>
        <dsp:cNvSpPr/>
      </dsp:nvSpPr>
      <dsp:spPr>
        <a:xfrm>
          <a:off x="2802430" y="0"/>
          <a:ext cx="2624067" cy="678012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dirty="0"/>
            <a:t>OBJETIVOS</a:t>
          </a:r>
        </a:p>
      </dsp:txBody>
      <dsp:txXfrm>
        <a:off x="2802430" y="0"/>
        <a:ext cx="2624067" cy="678012"/>
      </dsp:txXfrm>
    </dsp:sp>
    <dsp:sp modelId="{80527397-AC7E-4208-AC15-054EAD38212D}">
      <dsp:nvSpPr>
        <dsp:cNvPr id="0" name=""/>
        <dsp:cNvSpPr/>
      </dsp:nvSpPr>
      <dsp:spPr>
        <a:xfrm>
          <a:off x="2802430" y="848758"/>
          <a:ext cx="2624067" cy="678012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dirty="0"/>
            <a:t>DESARROLLO</a:t>
          </a:r>
        </a:p>
      </dsp:txBody>
      <dsp:txXfrm>
        <a:off x="2802430" y="848758"/>
        <a:ext cx="2624067" cy="678012"/>
      </dsp:txXfrm>
    </dsp:sp>
    <dsp:sp modelId="{839930AD-8B33-44DD-8BBE-87A2582DBB80}">
      <dsp:nvSpPr>
        <dsp:cNvPr id="0" name=""/>
        <dsp:cNvSpPr/>
      </dsp:nvSpPr>
      <dsp:spPr>
        <a:xfrm>
          <a:off x="2802408" y="1710274"/>
          <a:ext cx="2624112" cy="678012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dirty="0"/>
            <a:t>ALGORITMO A*</a:t>
          </a:r>
        </a:p>
      </dsp:txBody>
      <dsp:txXfrm>
        <a:off x="2802408" y="1710274"/>
        <a:ext cx="2624112" cy="678012"/>
      </dsp:txXfrm>
    </dsp:sp>
    <dsp:sp modelId="{CE92A543-8FEA-4EB9-8D66-DC99A6D6ACBD}">
      <dsp:nvSpPr>
        <dsp:cNvPr id="0" name=""/>
        <dsp:cNvSpPr/>
      </dsp:nvSpPr>
      <dsp:spPr>
        <a:xfrm>
          <a:off x="2802430" y="2543782"/>
          <a:ext cx="2624067" cy="678012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dirty="0"/>
            <a:t>CÓDIGO</a:t>
          </a:r>
        </a:p>
      </dsp:txBody>
      <dsp:txXfrm>
        <a:off x="2802430" y="2543782"/>
        <a:ext cx="2624067" cy="678012"/>
      </dsp:txXfrm>
    </dsp:sp>
    <dsp:sp modelId="{F23AE83F-6976-4120-B55C-77D7C3F4F0C0}">
      <dsp:nvSpPr>
        <dsp:cNvPr id="0" name=""/>
        <dsp:cNvSpPr/>
      </dsp:nvSpPr>
      <dsp:spPr>
        <a:xfrm>
          <a:off x="2802430" y="3447321"/>
          <a:ext cx="2624067" cy="678012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dirty="0"/>
            <a:t>INTERFAZ</a:t>
          </a:r>
        </a:p>
      </dsp:txBody>
      <dsp:txXfrm>
        <a:off x="2802430" y="3447321"/>
        <a:ext cx="2624067" cy="678012"/>
      </dsp:txXfrm>
    </dsp:sp>
    <dsp:sp modelId="{CCE9ED8F-35D4-4244-B789-21BD050D67FC}">
      <dsp:nvSpPr>
        <dsp:cNvPr id="0" name=""/>
        <dsp:cNvSpPr/>
      </dsp:nvSpPr>
      <dsp:spPr>
        <a:xfrm>
          <a:off x="2802430" y="4240062"/>
          <a:ext cx="2624067" cy="678012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dirty="0"/>
            <a:t>REFERENCIAS</a:t>
          </a:r>
        </a:p>
      </dsp:txBody>
      <dsp:txXfrm>
        <a:off x="2802430" y="4240062"/>
        <a:ext cx="2624067" cy="6780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Algoritmo_de_b%C3%BAsqueda_A*" TargetMode="External"/><Relationship Id="rId2" Type="http://schemas.openxmlformats.org/officeDocument/2006/relationships/hyperlink" Target="https://moodle.upm.e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s.wikipedia.org/wiki/Metro_de_Taskent" TargetMode="External"/><Relationship Id="rId4" Type="http://schemas.openxmlformats.org/officeDocument/2006/relationships/hyperlink" Target="https://www.advantour.com/uzbekistan/tashkent/metro.ht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812023" y="814803"/>
            <a:ext cx="8574622" cy="2616199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Búsqueda de camino óptimo:</a:t>
            </a:r>
            <a:br>
              <a:rPr lang="es-ES" dirty="0"/>
            </a:br>
            <a:r>
              <a:rPr lang="es-ES" dirty="0"/>
              <a:t>Metro de Taskent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605511" y="3553537"/>
            <a:ext cx="6987645" cy="1388534"/>
          </a:xfrm>
        </p:spPr>
        <p:txBody>
          <a:bodyPr/>
          <a:lstStyle/>
          <a:p>
            <a:pPr algn="ctr"/>
            <a:r>
              <a:rPr lang="es-ES" dirty="0"/>
              <a:t>Inteligencia Artificial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7431577" y="4944226"/>
            <a:ext cx="41729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Javier Casas </a:t>
            </a:r>
            <a:r>
              <a:rPr lang="es-ES" dirty="0" err="1"/>
              <a:t>Godet</a:t>
            </a:r>
            <a:r>
              <a:rPr lang="es-ES" dirty="0"/>
              <a:t> – x150413</a:t>
            </a:r>
          </a:p>
          <a:p>
            <a:r>
              <a:rPr lang="es-ES" dirty="0"/>
              <a:t>David César Moro Nieto – w140123</a:t>
            </a:r>
          </a:p>
          <a:p>
            <a:r>
              <a:rPr lang="es-ES" dirty="0"/>
              <a:t>Adrián Laureano </a:t>
            </a:r>
            <a:r>
              <a:rPr lang="es-ES" dirty="0" err="1"/>
              <a:t>Estéban</a:t>
            </a:r>
            <a:r>
              <a:rPr lang="es-ES" dirty="0"/>
              <a:t> – y160159</a:t>
            </a:r>
          </a:p>
          <a:p>
            <a:r>
              <a:rPr lang="es-ES" dirty="0"/>
              <a:t>Guillermo Palomero Bernal – u120372</a:t>
            </a:r>
          </a:p>
          <a:p>
            <a:r>
              <a:rPr lang="es-ES" dirty="0"/>
              <a:t>Arturo Andrés Silva Sanguino – y160324</a:t>
            </a:r>
          </a:p>
          <a:p>
            <a:r>
              <a:rPr lang="es-ES" dirty="0"/>
              <a:t>Álvaro </a:t>
            </a:r>
            <a:r>
              <a:rPr lang="es-ES" dirty="0" err="1"/>
              <a:t>Estéban</a:t>
            </a:r>
            <a:r>
              <a:rPr lang="es-ES" dirty="0"/>
              <a:t> Suarez Lozano – w140022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8329351" y="4573817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/>
              <a:t>Grupo 22</a:t>
            </a:r>
          </a:p>
        </p:txBody>
      </p:sp>
    </p:spTree>
    <p:extLst>
      <p:ext uri="{BB962C8B-B14F-4D97-AF65-F5344CB8AC3E}">
        <p14:creationId xmlns:p14="http://schemas.microsoft.com/office/powerpoint/2010/main" val="514376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082975" y="332509"/>
            <a:ext cx="4821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rgbClr val="FF0000"/>
                </a:solidFill>
              </a:rPr>
              <a:t>Referencias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77908F4B-33EC-4989-AC35-3CAFDBEABC5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484309" y="2222876"/>
            <a:ext cx="10018713" cy="319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200" dirty="0"/>
              <a:t>Pagina web de la asignatura (</a:t>
            </a:r>
            <a:r>
              <a:rPr lang="es-ES" sz="2200" dirty="0">
                <a:hlinkClick r:id="rId2"/>
              </a:rPr>
              <a:t>https://moodle.upm.es</a:t>
            </a:r>
            <a:r>
              <a:rPr lang="es-ES" sz="2200" dirty="0"/>
              <a:t>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200" dirty="0"/>
              <a:t>Documentación Algoritmo A* (</a:t>
            </a:r>
            <a:r>
              <a:rPr lang="es-ES" sz="2200" u="sng" dirty="0">
                <a:hlinkClick r:id="rId3"/>
              </a:rPr>
              <a:t>https://es.wikipedia.org/wiki/Algoritmo_de_b%C3%BAsqueda_A*</a:t>
            </a:r>
            <a:r>
              <a:rPr lang="es-ES" sz="2200" u="sng" dirty="0"/>
              <a:t> </a:t>
            </a:r>
            <a:r>
              <a:rPr lang="es-ES" sz="2200" dirty="0"/>
              <a:t>,</a:t>
            </a:r>
            <a:r>
              <a:rPr lang="es-ES" sz="2200" u="sng" dirty="0"/>
              <a:t> </a:t>
            </a:r>
            <a:r>
              <a:rPr lang="es-ES" sz="2200" dirty="0">
                <a:hlinkClick r:id="rId2"/>
              </a:rPr>
              <a:t>https://moodle.upm.es</a:t>
            </a:r>
            <a:r>
              <a:rPr lang="es-ES" sz="22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200" dirty="0"/>
              <a:t>Información Metro de Taskent: (</a:t>
            </a:r>
            <a:r>
              <a:rPr lang="es-ES" sz="2200" dirty="0">
                <a:hlinkClick r:id="rId4"/>
              </a:rPr>
              <a:t>https://www.advantour.com/uzbekistan/tashkent/metro.htm</a:t>
            </a:r>
            <a:r>
              <a:rPr lang="es-ES" sz="2200" dirty="0"/>
              <a:t> , </a:t>
            </a:r>
            <a:r>
              <a:rPr lang="es-ES" sz="2200" dirty="0">
                <a:hlinkClick r:id="rId5"/>
              </a:rPr>
              <a:t>https://es.wikipedia.org/wiki/Metro_de_Taskent</a:t>
            </a:r>
            <a:r>
              <a:rPr lang="es-ES" sz="2200" dirty="0"/>
              <a:t>)</a:t>
            </a:r>
          </a:p>
          <a:p>
            <a:pPr marL="0" indent="0">
              <a:buNone/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454312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7042918"/>
              </p:ext>
            </p:extLst>
          </p:nvPr>
        </p:nvGraphicFramePr>
        <p:xfrm>
          <a:off x="1475913" y="1105563"/>
          <a:ext cx="10018713" cy="4918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429" y="2123279"/>
            <a:ext cx="2882641" cy="2882641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477193" y="227373"/>
            <a:ext cx="6359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rgbClr val="FF0000"/>
                </a:solidFill>
              </a:rPr>
              <a:t>Introducción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97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2676699" y="257695"/>
            <a:ext cx="5685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rgbClr val="FF0000"/>
                </a:solidFill>
              </a:rPr>
              <a:t>Objetivos</a:t>
            </a:r>
          </a:p>
        </p:txBody>
      </p:sp>
      <p:sp>
        <p:nvSpPr>
          <p:cNvPr id="6" name="Marcador de contenido 6"/>
          <p:cNvSpPr>
            <a:spLocks noGrp="1"/>
          </p:cNvSpPr>
          <p:nvPr>
            <p:ph idx="1"/>
          </p:nvPr>
        </p:nvSpPr>
        <p:spPr>
          <a:xfrm>
            <a:off x="1509948" y="2173880"/>
            <a:ext cx="10018713" cy="5010285"/>
          </a:xfrm>
        </p:spPr>
        <p:txBody>
          <a:bodyPr>
            <a:normAutofit/>
          </a:bodyPr>
          <a:lstStyle/>
          <a:p>
            <a:pPr algn="just"/>
            <a:r>
              <a:rPr lang="es-E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Calcular los posibles trayectos.</a:t>
            </a:r>
          </a:p>
          <a:p>
            <a:pPr marL="0" indent="0" algn="just">
              <a:buNone/>
            </a:pPr>
            <a:endParaRPr lang="es-E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es-E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Considerar los trasbordos.</a:t>
            </a:r>
          </a:p>
          <a:p>
            <a:pPr marL="0" indent="0" algn="just">
              <a:buNone/>
            </a:pPr>
            <a:endParaRPr lang="es-E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es-E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Comparar trayectos.</a:t>
            </a:r>
          </a:p>
          <a:p>
            <a:pPr algn="just"/>
            <a:endParaRPr lang="es-E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es-E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Elegir el trayecto óptimo mediante el algoritmo A*.</a:t>
            </a:r>
          </a:p>
          <a:p>
            <a:pPr marL="0" indent="0" algn="just">
              <a:buNone/>
            </a:pPr>
            <a:endParaRPr lang="es-E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 algn="just">
              <a:buNone/>
            </a:pPr>
            <a:endParaRPr lang="es-E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166" y="1230594"/>
            <a:ext cx="6812825" cy="358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183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6"/>
          <p:cNvSpPr>
            <a:spLocks noGrp="1"/>
          </p:cNvSpPr>
          <p:nvPr>
            <p:ph idx="1"/>
          </p:nvPr>
        </p:nvSpPr>
        <p:spPr>
          <a:xfrm>
            <a:off x="1484310" y="1273323"/>
            <a:ext cx="10018713" cy="4517877"/>
          </a:xfrm>
        </p:spPr>
        <p:txBody>
          <a:bodyPr>
            <a:normAutofit lnSpcReduction="10000"/>
          </a:bodyPr>
          <a:lstStyle/>
          <a:p>
            <a:pPr algn="just"/>
            <a:endParaRPr lang="es-E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 algn="just">
              <a:buClr>
                <a:schemeClr val="accent2"/>
              </a:buClr>
              <a:buNone/>
            </a:pPr>
            <a:r>
              <a:rPr lang="es-ES" dirty="0">
                <a:latin typeface="Calibri Light" panose="020F0302020204030204" pitchFamily="34" charset="0"/>
                <a:cs typeface="Calibri Light" panose="020F0302020204030204" pitchFamily="34" charset="0"/>
              </a:rPr>
              <a:t> Para el desarrollo de la práctica se han seguido los siguientes pasos:</a:t>
            </a:r>
          </a:p>
          <a:p>
            <a:pPr marL="0" indent="0" algn="just">
              <a:buNone/>
            </a:pPr>
            <a:endParaRPr lang="es-E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s-E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 ¿Qué algoritmo utilizar?   </a:t>
            </a:r>
            <a:r>
              <a:rPr lang="es-ES" dirty="0"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  El algoritmo que hemos utilizado es el A*.</a:t>
            </a:r>
            <a:endParaRPr lang="es-E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s-E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s-E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 Una vez elegido el algoritmo   </a:t>
            </a:r>
            <a:r>
              <a:rPr lang="es-ES" dirty="0"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  Implementarlo en el código.</a:t>
            </a:r>
          </a:p>
          <a:p>
            <a:pPr lvl="1" algn="just">
              <a:buFont typeface="Wingdings" panose="05000000000000000000" pitchFamily="2" charset="2"/>
              <a:buChar char="Ø"/>
            </a:pPr>
            <a:endParaRPr lang="es-ES" dirty="0">
              <a:latin typeface="Calibri Light" panose="020F0302020204030204" pitchFamily="34" charset="0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s-ES" b="1" dirty="0"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  Herramienta gráfica   </a:t>
            </a:r>
            <a:r>
              <a:rPr lang="es-ES" dirty="0"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  Se ha utilizado </a:t>
            </a:r>
            <a:r>
              <a:rPr lang="es-ES" dirty="0" err="1"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Java.Swing</a:t>
            </a:r>
            <a:r>
              <a:rPr lang="es-ES" dirty="0"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.</a:t>
            </a:r>
          </a:p>
          <a:p>
            <a:pPr lvl="1" algn="just">
              <a:buFont typeface="Wingdings" panose="05000000000000000000" pitchFamily="2" charset="2"/>
              <a:buChar char="Ø"/>
            </a:pPr>
            <a:endParaRPr lang="es-ES" dirty="0">
              <a:latin typeface="Calibri Light" panose="020F0302020204030204" pitchFamily="34" charset="0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s-ES" b="1" dirty="0"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  Pruebas</a:t>
            </a:r>
            <a:r>
              <a:rPr lang="es-ES" dirty="0"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      Resolución de problemas.</a:t>
            </a:r>
            <a:endParaRPr lang="es-E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546647" y="435836"/>
            <a:ext cx="6546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rgbClr val="FF0000"/>
                </a:solidFill>
              </a:rPr>
              <a:t>Desarrollo</a:t>
            </a:r>
          </a:p>
        </p:txBody>
      </p:sp>
    </p:spTree>
    <p:extLst>
      <p:ext uri="{BB962C8B-B14F-4D97-AF65-F5344CB8AC3E}">
        <p14:creationId xmlns:p14="http://schemas.microsoft.com/office/powerpoint/2010/main" val="1406485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6"/>
          <p:cNvSpPr>
            <a:spLocks noGrp="1"/>
          </p:cNvSpPr>
          <p:nvPr>
            <p:ph idx="1"/>
          </p:nvPr>
        </p:nvSpPr>
        <p:spPr>
          <a:xfrm>
            <a:off x="1484310" y="947651"/>
            <a:ext cx="10018712" cy="3828914"/>
          </a:xfrm>
        </p:spPr>
        <p:txBody>
          <a:bodyPr>
            <a:normAutofit/>
          </a:bodyPr>
          <a:lstStyle/>
          <a:p>
            <a:pPr algn="just"/>
            <a:r>
              <a:rPr lang="es-E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El algoritmo de A* usa una función F(x) compuesta por dos sub-funciones G(x) y H(x)</a:t>
            </a:r>
          </a:p>
          <a:p>
            <a:pPr algn="just"/>
            <a:r>
              <a:rPr lang="es-E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F(x)=G(x)+H(x)</a:t>
            </a:r>
          </a:p>
          <a:p>
            <a:pPr marL="0" indent="0" algn="just">
              <a:buNone/>
            </a:pPr>
            <a:r>
              <a:rPr lang="es-E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  G(x)= representa lo recorrido hasta ahora </a:t>
            </a:r>
          </a:p>
          <a:p>
            <a:pPr marL="0" indent="0" algn="just">
              <a:buNone/>
            </a:pPr>
            <a:r>
              <a:rPr lang="es-E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  H(x)= representa lo estimado que falta aun por recorrer hasta el objetivo (se    	desconoce exactamente cuanto falta)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078" y="4048297"/>
            <a:ext cx="3467612" cy="2600709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3618006" y="242348"/>
            <a:ext cx="5751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rgbClr val="FF0000"/>
                </a:solidFill>
              </a:rPr>
              <a:t>Algoritmo A*</a:t>
            </a:r>
          </a:p>
        </p:txBody>
      </p:sp>
    </p:spTree>
    <p:extLst>
      <p:ext uri="{BB962C8B-B14F-4D97-AF65-F5344CB8AC3E}">
        <p14:creationId xmlns:p14="http://schemas.microsoft.com/office/powerpoint/2010/main" val="2115273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1929978" y="357447"/>
            <a:ext cx="9127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rgbClr val="FF0000"/>
                </a:solidFill>
              </a:rPr>
              <a:t>Código</a:t>
            </a:r>
          </a:p>
        </p:txBody>
      </p:sp>
    </p:spTree>
    <p:extLst>
      <p:ext uri="{BB962C8B-B14F-4D97-AF65-F5344CB8AC3E}">
        <p14:creationId xmlns:p14="http://schemas.microsoft.com/office/powerpoint/2010/main" val="2072051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CuadroTexto 4"/>
          <p:cNvSpPr txBox="1"/>
          <p:nvPr/>
        </p:nvSpPr>
        <p:spPr>
          <a:xfrm>
            <a:off x="3143636" y="374073"/>
            <a:ext cx="6700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rgbClr val="FF0000"/>
                </a:solidFill>
              </a:rPr>
              <a:t>Problemas con el código</a:t>
            </a:r>
          </a:p>
        </p:txBody>
      </p:sp>
    </p:spTree>
    <p:extLst>
      <p:ext uri="{BB962C8B-B14F-4D97-AF65-F5344CB8AC3E}">
        <p14:creationId xmlns:p14="http://schemas.microsoft.com/office/powerpoint/2010/main" val="4201126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8" name="Group 70">
            <a:extLst>
              <a:ext uri="{FF2B5EF4-FFF2-40B4-BE49-F238E27FC236}">
                <a16:creationId xmlns:a16="http://schemas.microsoft.com/office/drawing/2014/main" id="{0A47CF6F-27C2-43F3-AF69-E3D576363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39EB00CB-5B69-438D-944F-2E0382BA03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6D931D9D-4C35-4CDF-BFF0-03DD03881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4" name="Freeform 9">
              <a:extLst>
                <a:ext uri="{FF2B5EF4-FFF2-40B4-BE49-F238E27FC236}">
                  <a16:creationId xmlns:a16="http://schemas.microsoft.com/office/drawing/2014/main" id="{26D9B8E3-CFAB-4428-9D62-576BF978EB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75" name="Freeform 10">
              <a:extLst>
                <a:ext uri="{FF2B5EF4-FFF2-40B4-BE49-F238E27FC236}">
                  <a16:creationId xmlns:a16="http://schemas.microsoft.com/office/drawing/2014/main" id="{F019DFF8-C5AB-45D0-8A70-627BFEF9A5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76" name="Freeform 11">
              <a:extLst>
                <a:ext uri="{FF2B5EF4-FFF2-40B4-BE49-F238E27FC236}">
                  <a16:creationId xmlns:a16="http://schemas.microsoft.com/office/drawing/2014/main" id="{E548346E-CCE3-4C53-B753-ABF3C098B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7" name="Freeform 12">
              <a:extLst>
                <a:ext uri="{FF2B5EF4-FFF2-40B4-BE49-F238E27FC236}">
                  <a16:creationId xmlns:a16="http://schemas.microsoft.com/office/drawing/2014/main" id="{C19E6868-EA25-4961-B0E5-EF4F9DD20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5" name="CuadroTexto 4"/>
          <p:cNvSpPr txBox="1"/>
          <p:nvPr/>
        </p:nvSpPr>
        <p:spPr>
          <a:xfrm>
            <a:off x="4089399" y="4572000"/>
            <a:ext cx="7413623" cy="8890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4800">
                <a:ln w="3175" cmpd="sng">
                  <a:noFill/>
                </a:ln>
                <a:latin typeface="+mj-lt"/>
                <a:ea typeface="+mj-ea"/>
                <a:cs typeface="+mj-cs"/>
              </a:rPr>
              <a:t>Interfaz</a:t>
            </a:r>
          </a:p>
        </p:txBody>
      </p:sp>
      <p:pic>
        <p:nvPicPr>
          <p:cNvPr id="1026" name="Picture 2" descr="https://lh3.googleusercontent.com/jGFOrt3eyASRaeaOQ3puCVhE6nOppLCmuni5yAJGessRx4bmh-yJo4v-7BjqLyqJlIBs0EltXD90vjytW-Jg-FRCR7gnXiBYWh8CHFyeyJrgt3ic6lp2L3hfo4bPQD89uon9JQ04">
            <a:extLst>
              <a:ext uri="{FF2B5EF4-FFF2-40B4-BE49-F238E27FC236}">
                <a16:creationId xmlns:a16="http://schemas.microsoft.com/office/drawing/2014/main" id="{97EEDAB6-BC98-7344-A89F-C9FC8BCF43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9874"/>
          <a:stretch/>
        </p:blipFill>
        <p:spPr bwMode="auto">
          <a:xfrm>
            <a:off x="3967843" y="608014"/>
            <a:ext cx="7487555" cy="3728438"/>
          </a:xfrm>
          <a:prstGeom prst="roundRect">
            <a:avLst>
              <a:gd name="adj" fmla="val 4380"/>
            </a:avLst>
          </a:prstGeom>
          <a:noFill/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BA6EB7D-663A-CC49-9B58-E3A2648F6BD0}"/>
              </a:ext>
            </a:extLst>
          </p:cNvPr>
          <p:cNvSpPr txBox="1"/>
          <p:nvPr/>
        </p:nvSpPr>
        <p:spPr>
          <a:xfrm>
            <a:off x="4656667" y="4842933"/>
            <a:ext cx="441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/>
              <a:t>Minimalista</a:t>
            </a:r>
          </a:p>
          <a:p>
            <a:pPr marL="285750" indent="-285750">
              <a:buFontTx/>
              <a:buChar char="-"/>
            </a:pPr>
            <a:r>
              <a:rPr lang="es-ES" dirty="0"/>
              <a:t>Uso de la imagen del metro </a:t>
            </a:r>
          </a:p>
          <a:p>
            <a:pPr marL="285750" indent="-285750">
              <a:buFontTx/>
              <a:buChar char="-"/>
            </a:pPr>
            <a:r>
              <a:rPr lang="es-ES" dirty="0"/>
              <a:t>Entradas (Origen y Destino)</a:t>
            </a:r>
          </a:p>
        </p:txBody>
      </p:sp>
    </p:spTree>
    <p:extLst>
      <p:ext uri="{BB962C8B-B14F-4D97-AF65-F5344CB8AC3E}">
        <p14:creationId xmlns:p14="http://schemas.microsoft.com/office/powerpoint/2010/main" val="2792511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140">
            <a:extLst>
              <a:ext uri="{FF2B5EF4-FFF2-40B4-BE49-F238E27FC236}">
                <a16:creationId xmlns:a16="http://schemas.microsoft.com/office/drawing/2014/main" id="{1C0FF7A5-1C18-4641-9E37-ACBC7B268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42" name="Freeform 6">
              <a:extLst>
                <a:ext uri="{FF2B5EF4-FFF2-40B4-BE49-F238E27FC236}">
                  <a16:creationId xmlns:a16="http://schemas.microsoft.com/office/drawing/2014/main" id="{F184019B-0B55-433A-B984-FE56A955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3" name="Freeform 7">
              <a:extLst>
                <a:ext uri="{FF2B5EF4-FFF2-40B4-BE49-F238E27FC236}">
                  <a16:creationId xmlns:a16="http://schemas.microsoft.com/office/drawing/2014/main" id="{B6D64785-EC77-4768-AA68-48872D559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4" name="Freeform 9">
              <a:extLst>
                <a:ext uri="{FF2B5EF4-FFF2-40B4-BE49-F238E27FC236}">
                  <a16:creationId xmlns:a16="http://schemas.microsoft.com/office/drawing/2014/main" id="{F6C3898F-55DE-40C5-AE1D-6F109B76F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5" name="Freeform 10">
              <a:extLst>
                <a:ext uri="{FF2B5EF4-FFF2-40B4-BE49-F238E27FC236}">
                  <a16:creationId xmlns:a16="http://schemas.microsoft.com/office/drawing/2014/main" id="{74856D40-2737-4DA5-BC0A-314B8F7E8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6" name="Freeform 11">
              <a:extLst>
                <a:ext uri="{FF2B5EF4-FFF2-40B4-BE49-F238E27FC236}">
                  <a16:creationId xmlns:a16="http://schemas.microsoft.com/office/drawing/2014/main" id="{5B9792B2-1731-494C-B52E-9D4F72A38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7" name="Freeform 12">
              <a:extLst>
                <a:ext uri="{FF2B5EF4-FFF2-40B4-BE49-F238E27FC236}">
                  <a16:creationId xmlns:a16="http://schemas.microsoft.com/office/drawing/2014/main" id="{416A3D16-5D93-463D-90E3-EFEE7CA45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5" name="CuadroTexto 4"/>
          <p:cNvSpPr txBox="1"/>
          <p:nvPr/>
        </p:nvSpPr>
        <p:spPr>
          <a:xfrm>
            <a:off x="6580632" y="645286"/>
            <a:ext cx="4922389" cy="33509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6000">
                <a:ln w="3175" cmpd="sng">
                  <a:noFill/>
                </a:ln>
                <a:latin typeface="+mj-lt"/>
                <a:ea typeface="+mj-ea"/>
                <a:cs typeface="+mj-cs"/>
              </a:rPr>
              <a:t>Interfaz</a:t>
            </a:r>
          </a:p>
        </p:txBody>
      </p:sp>
      <p:sp>
        <p:nvSpPr>
          <p:cNvPr id="149" name="Rounded Rectangle 6">
            <a:extLst>
              <a:ext uri="{FF2B5EF4-FFF2-40B4-BE49-F238E27FC236}">
                <a16:creationId xmlns:a16="http://schemas.microsoft.com/office/drawing/2014/main" id="{987E14A9-1686-42DB-9A8B-B0228DCAB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347" y="648931"/>
            <a:ext cx="5421985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8" descr="https://lh4.googleusercontent.com/2aO4XjWU9EHWtv3Vsrtg4IKsmSn48vxlgkrd8-4mgYBoqYwg21GDud0mQDnUsl99rxuUCuFofzPHsI8RzuVwc5uatxsKNJvRKUwtePbXstzWl7ilNddJZr6JvbgBkXqmTfoHvyLG">
            <a:extLst>
              <a:ext uri="{FF2B5EF4-FFF2-40B4-BE49-F238E27FC236}">
                <a16:creationId xmlns:a16="http://schemas.microsoft.com/office/drawing/2014/main" id="{850DC078-9034-7A45-9FAA-FFB164E8A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351" y="1011765"/>
            <a:ext cx="3877978" cy="2191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lh3.googleusercontent.com/x6HKisWKp5uRvqEKiHfk3gv4H6EHUM2c_RN6E8zmsdZRqI9tLNhQQToInMfwFv4c5EqWFQm_CFjhWGiXDH2gF1IlUxlPCAQHMzHs94CYXdAwrF7ATBYawwAea5pb3Sz26vlVi3Ax">
            <a:extLst>
              <a:ext uri="{FF2B5EF4-FFF2-40B4-BE49-F238E27FC236}">
                <a16:creationId xmlns:a16="http://schemas.microsoft.com/office/drawing/2014/main" id="{9CD08DDC-E3D5-7D4F-BD4A-72D5852F75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9051"/>
          <a:stretch/>
        </p:blipFill>
        <p:spPr bwMode="auto">
          <a:xfrm>
            <a:off x="1165265" y="3367415"/>
            <a:ext cx="4400149" cy="2191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96A469-BA0D-624C-99CF-F94E222AB8B8}"/>
              </a:ext>
            </a:extLst>
          </p:cNvPr>
          <p:cNvSpPr txBox="1"/>
          <p:nvPr/>
        </p:nvSpPr>
        <p:spPr>
          <a:xfrm>
            <a:off x="6756400" y="1011765"/>
            <a:ext cx="3843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 err="1"/>
              <a:t>Dropdown</a:t>
            </a:r>
            <a:r>
              <a:rPr lang="es-ES" dirty="0"/>
              <a:t> menú para las entradas</a:t>
            </a:r>
          </a:p>
          <a:p>
            <a:pPr marL="285750" indent="-285750">
              <a:buFontTx/>
              <a:buChar char="-"/>
            </a:pPr>
            <a:r>
              <a:rPr lang="es-ES" dirty="0"/>
              <a:t>Botón de búsqueda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437D89-F360-E74D-B05D-5710AB9B1DBE}"/>
              </a:ext>
            </a:extLst>
          </p:cNvPr>
          <p:cNvSpPr txBox="1"/>
          <p:nvPr/>
        </p:nvSpPr>
        <p:spPr>
          <a:xfrm>
            <a:off x="6925733" y="4199467"/>
            <a:ext cx="4362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/>
              <a:t>Respuesta de la aplicación con el camino </a:t>
            </a:r>
          </a:p>
          <a:p>
            <a:r>
              <a:rPr lang="es-ES" dirty="0"/>
              <a:t>que sigue el algoritmo A*</a:t>
            </a:r>
          </a:p>
        </p:txBody>
      </p:sp>
    </p:spTree>
    <p:extLst>
      <p:ext uri="{BB962C8B-B14F-4D97-AF65-F5344CB8AC3E}">
        <p14:creationId xmlns:p14="http://schemas.microsoft.com/office/powerpoint/2010/main" val="16127551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71</TotalTime>
  <Words>333</Words>
  <Application>Microsoft Macintosh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 Light</vt:lpstr>
      <vt:lpstr>Corbel</vt:lpstr>
      <vt:lpstr>Wingdings</vt:lpstr>
      <vt:lpstr>Parallax</vt:lpstr>
      <vt:lpstr>Búsqueda de camino óptimo: Metro de Taskent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FI-UPM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Búsqueda de camino óptimo: Metro de Taskent</dc:title>
  <dc:creator>GUILLERMO PALOMERO BERNAL</dc:creator>
  <cp:lastModifiedBy>Alec Bhatnagar</cp:lastModifiedBy>
  <cp:revision>11</cp:revision>
  <dcterms:created xsi:type="dcterms:W3CDTF">2018-12-18T09:59:35Z</dcterms:created>
  <dcterms:modified xsi:type="dcterms:W3CDTF">2018-12-19T15:37:53Z</dcterms:modified>
</cp:coreProperties>
</file>